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1" r:id="rId3"/>
  </p:sldMasterIdLst>
  <p:notesMasterIdLst>
    <p:notesMasterId r:id="rId64"/>
  </p:notesMasterIdLst>
  <p:sldIdLst>
    <p:sldId id="263" r:id="rId4"/>
    <p:sldId id="381" r:id="rId5"/>
    <p:sldId id="382" r:id="rId6"/>
    <p:sldId id="388" r:id="rId7"/>
    <p:sldId id="383" r:id="rId8"/>
    <p:sldId id="391" r:id="rId9"/>
    <p:sldId id="395" r:id="rId10"/>
    <p:sldId id="396" r:id="rId11"/>
    <p:sldId id="397" r:id="rId12"/>
    <p:sldId id="394" r:id="rId13"/>
    <p:sldId id="398" r:id="rId14"/>
    <p:sldId id="460" r:id="rId15"/>
    <p:sldId id="380" r:id="rId16"/>
    <p:sldId id="450" r:id="rId17"/>
    <p:sldId id="449" r:id="rId18"/>
    <p:sldId id="459" r:id="rId19"/>
    <p:sldId id="451" r:id="rId20"/>
    <p:sldId id="454" r:id="rId21"/>
    <p:sldId id="455" r:id="rId22"/>
    <p:sldId id="457" r:id="rId23"/>
    <p:sldId id="456" r:id="rId24"/>
    <p:sldId id="458" r:id="rId25"/>
    <p:sldId id="498"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476" r:id="rId41"/>
    <p:sldId id="499" r:id="rId42"/>
    <p:sldId id="478" r:id="rId43"/>
    <p:sldId id="479" r:id="rId44"/>
    <p:sldId id="480" r:id="rId45"/>
    <p:sldId id="481" r:id="rId46"/>
    <p:sldId id="482" r:id="rId47"/>
    <p:sldId id="483" r:id="rId48"/>
    <p:sldId id="484" r:id="rId49"/>
    <p:sldId id="485" r:id="rId50"/>
    <p:sldId id="486" r:id="rId51"/>
    <p:sldId id="487" r:id="rId52"/>
    <p:sldId id="488" r:id="rId53"/>
    <p:sldId id="500" r:id="rId54"/>
    <p:sldId id="490" r:id="rId55"/>
    <p:sldId id="491" r:id="rId56"/>
    <p:sldId id="492" r:id="rId57"/>
    <p:sldId id="505" r:id="rId58"/>
    <p:sldId id="501" r:id="rId59"/>
    <p:sldId id="502" r:id="rId60"/>
    <p:sldId id="503" r:id="rId61"/>
    <p:sldId id="504" r:id="rId62"/>
    <p:sldId id="267" r:id="rId6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range" id="{4D581869-3228-4DBB-910F-074454D7E179}">
          <p14:sldIdLst>
            <p14:sldId id="263"/>
            <p14:sldId id="381"/>
            <p14:sldId id="382"/>
            <p14:sldId id="388"/>
            <p14:sldId id="383"/>
            <p14:sldId id="391"/>
            <p14:sldId id="395"/>
            <p14:sldId id="396"/>
            <p14:sldId id="397"/>
            <p14:sldId id="394"/>
            <p14:sldId id="398"/>
            <p14:sldId id="460"/>
          </p14:sldIdLst>
        </p14:section>
        <p14:section name="Orange_Iris" id="{99F8B8D3-FEEF-4540-B0AB-2F227F3D5BD0}">
          <p14:sldIdLst>
            <p14:sldId id="380"/>
            <p14:sldId id="450"/>
            <p14:sldId id="449"/>
            <p14:sldId id="459"/>
            <p14:sldId id="451"/>
            <p14:sldId id="454"/>
            <p14:sldId id="455"/>
            <p14:sldId id="457"/>
            <p14:sldId id="456"/>
            <p14:sldId id="458"/>
            <p14:sldId id="498"/>
            <p14:sldId id="462"/>
            <p14:sldId id="463"/>
            <p14:sldId id="464"/>
            <p14:sldId id="465"/>
            <p14:sldId id="466"/>
            <p14:sldId id="467"/>
            <p14:sldId id="468"/>
            <p14:sldId id="469"/>
            <p14:sldId id="470"/>
            <p14:sldId id="471"/>
            <p14:sldId id="472"/>
            <p14:sldId id="473"/>
            <p14:sldId id="474"/>
            <p14:sldId id="475"/>
            <p14:sldId id="476"/>
            <p14:sldId id="499"/>
            <p14:sldId id="478"/>
            <p14:sldId id="479"/>
            <p14:sldId id="480"/>
            <p14:sldId id="481"/>
            <p14:sldId id="482"/>
            <p14:sldId id="483"/>
            <p14:sldId id="484"/>
            <p14:sldId id="485"/>
            <p14:sldId id="486"/>
            <p14:sldId id="487"/>
            <p14:sldId id="488"/>
            <p14:sldId id="500"/>
            <p14:sldId id="490"/>
            <p14:sldId id="491"/>
            <p14:sldId id="492"/>
            <p14:sldId id="505"/>
            <p14:sldId id="501"/>
            <p14:sldId id="502"/>
            <p14:sldId id="503"/>
            <p14:sldId id="504"/>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Stacchio - lorenzo.stacchio@studio.unibo.it" initials="LSl" lastIdx="3" clrIdx="0">
    <p:extLst>
      <p:ext uri="{19B8F6BF-5375-455C-9EA6-DF929625EA0E}">
        <p15:presenceInfo xmlns:p15="http://schemas.microsoft.com/office/powerpoint/2012/main" userId="Lorenzo Stacchio - lorenzo.stacchio@studio.unibo.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EE75"/>
    <a:srgbClr val="BD2B0B"/>
    <a:srgbClr val="40B6D4"/>
    <a:srgbClr val="FFD608"/>
    <a:srgbClr val="FFFFFF"/>
    <a:srgbClr val="62DAC1"/>
    <a:srgbClr val="BE2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002A6-05AB-C63D-2373-240497956A00}" v="29" dt="2022-04-04T20:09:45.430"/>
    <p1510:client id="{D9B29F45-0395-4AC2-83BD-A852F0775761}" v="252" dt="2022-04-03T11:10:30.585"/>
    <p1510:client id="{EC15B697-20A7-0952-53F6-4F20A69E4C86}" v="71" dt="2022-04-05T12:43:00.793"/>
    <p1510:client id="{EC34B3D1-CF65-3D66-73E2-1D5A77E262D1}" v="4" dt="2022-04-05T13:04:23.34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snapToGrid="0">
      <p:cViewPr varScale="1">
        <p:scale>
          <a:sx n="65" d="100"/>
          <a:sy n="65" d="100"/>
        </p:scale>
        <p:origin x="67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Stacchio - lorenzo.stacchio@studio.unibo.it" userId="S::lorenzo.stacchio@studio.unibo.it::e059a536-1b17-4eac-9f29-0627b4f4fde1" providerId="AD" clId="Web-{50C764B2-B777-A2E8-26AF-521B087E2977}"/>
    <pc:docChg chg="addSld modSld modSection">
      <pc:chgData name="Lorenzo Stacchio - lorenzo.stacchio@studio.unibo.it" userId="S::lorenzo.stacchio@studio.unibo.it::e059a536-1b17-4eac-9f29-0627b4f4fde1" providerId="AD" clId="Web-{50C764B2-B777-A2E8-26AF-521B087E2977}" dt="2021-09-09T15:50:24.623" v="150" actId="20577"/>
      <pc:docMkLst>
        <pc:docMk/>
      </pc:docMkLst>
      <pc:sldChg chg="modSp">
        <pc:chgData name="Lorenzo Stacchio - lorenzo.stacchio@studio.unibo.it" userId="S::lorenzo.stacchio@studio.unibo.it::e059a536-1b17-4eac-9f29-0627b4f4fde1" providerId="AD" clId="Web-{50C764B2-B777-A2E8-26AF-521B087E2977}" dt="2021-09-09T15:44:54.730" v="85" actId="1076"/>
        <pc:sldMkLst>
          <pc:docMk/>
          <pc:sldMk cId="857657401" sldId="289"/>
        </pc:sldMkLst>
        <pc:spChg chg="mod">
          <ac:chgData name="Lorenzo Stacchio - lorenzo.stacchio@studio.unibo.it" userId="S::lorenzo.stacchio@studio.unibo.it::e059a536-1b17-4eac-9f29-0627b4f4fde1" providerId="AD" clId="Web-{50C764B2-B777-A2E8-26AF-521B087E2977}" dt="2021-09-09T15:44:54.730" v="85" actId="1076"/>
          <ac:spMkLst>
            <pc:docMk/>
            <pc:sldMk cId="857657401" sldId="289"/>
            <ac:spMk id="3" creationId="{AB42CAC8-6095-440E-85F6-BAE16D798FFC}"/>
          </ac:spMkLst>
        </pc:spChg>
      </pc:sldChg>
      <pc:sldChg chg="modSp">
        <pc:chgData name="Lorenzo Stacchio - lorenzo.stacchio@studio.unibo.it" userId="S::lorenzo.stacchio@studio.unibo.it::e059a536-1b17-4eac-9f29-0627b4f4fde1" providerId="AD" clId="Web-{50C764B2-B777-A2E8-26AF-521B087E2977}" dt="2021-09-09T15:43:07.302" v="84" actId="20577"/>
        <pc:sldMkLst>
          <pc:docMk/>
          <pc:sldMk cId="2719909731" sldId="294"/>
        </pc:sldMkLst>
        <pc:spChg chg="mod">
          <ac:chgData name="Lorenzo Stacchio - lorenzo.stacchio@studio.unibo.it" userId="S::lorenzo.stacchio@studio.unibo.it::e059a536-1b17-4eac-9f29-0627b4f4fde1" providerId="AD" clId="Web-{50C764B2-B777-A2E8-26AF-521B087E2977}" dt="2021-09-09T15:43:07.302" v="84" actId="20577"/>
          <ac:spMkLst>
            <pc:docMk/>
            <pc:sldMk cId="2719909731" sldId="294"/>
            <ac:spMk id="8" creationId="{18E398CC-DFD2-4A86-8F98-9F42671F109A}"/>
          </ac:spMkLst>
        </pc:spChg>
      </pc:sldChg>
      <pc:sldChg chg="addSp modSp">
        <pc:chgData name="Lorenzo Stacchio - lorenzo.stacchio@studio.unibo.it" userId="S::lorenzo.stacchio@studio.unibo.it::e059a536-1b17-4eac-9f29-0627b4f4fde1" providerId="AD" clId="Web-{50C764B2-B777-A2E8-26AF-521B087E2977}" dt="2021-09-09T15:38:38.881" v="18" actId="1076"/>
        <pc:sldMkLst>
          <pc:docMk/>
          <pc:sldMk cId="3899886144" sldId="296"/>
        </pc:sldMkLst>
        <pc:spChg chg="mod">
          <ac:chgData name="Lorenzo Stacchio - lorenzo.stacchio@studio.unibo.it" userId="S::lorenzo.stacchio@studio.unibo.it::e059a536-1b17-4eac-9f29-0627b4f4fde1" providerId="AD" clId="Web-{50C764B2-B777-A2E8-26AF-521B087E2977}" dt="2021-09-09T15:38:38.865" v="15" actId="1076"/>
          <ac:spMkLst>
            <pc:docMk/>
            <pc:sldMk cId="3899886144" sldId="296"/>
            <ac:spMk id="10" creationId="{7EE32058-322E-404E-8863-4CB5F2268DA9}"/>
          </ac:spMkLst>
        </pc:spChg>
        <pc:spChg chg="mod">
          <ac:chgData name="Lorenzo Stacchio - lorenzo.stacchio@studio.unibo.it" userId="S::lorenzo.stacchio@studio.unibo.it::e059a536-1b17-4eac-9f29-0627b4f4fde1" providerId="AD" clId="Web-{50C764B2-B777-A2E8-26AF-521B087E2977}" dt="2021-09-09T15:38:38.865" v="16" actId="1076"/>
          <ac:spMkLst>
            <pc:docMk/>
            <pc:sldMk cId="3899886144" sldId="296"/>
            <ac:spMk id="11" creationId="{A4492DB8-31EB-463E-9958-743FDAD320FC}"/>
          </ac:spMkLst>
        </pc:spChg>
        <pc:picChg chg="add mod">
          <ac:chgData name="Lorenzo Stacchio - lorenzo.stacchio@studio.unibo.it" userId="S::lorenzo.stacchio@studio.unibo.it::e059a536-1b17-4eac-9f29-0627b4f4fde1" providerId="AD" clId="Web-{50C764B2-B777-A2E8-26AF-521B087E2977}" dt="2021-09-09T15:37:44.925" v="3" actId="1076"/>
          <ac:picMkLst>
            <pc:docMk/>
            <pc:sldMk cId="3899886144" sldId="296"/>
            <ac:picMk id="3" creationId="{9C431126-7087-44DA-84B6-B9FE5D91C1FF}"/>
          </ac:picMkLst>
        </pc:picChg>
        <pc:picChg chg="add mod">
          <ac:chgData name="Lorenzo Stacchio - lorenzo.stacchio@studio.unibo.it" userId="S::lorenzo.stacchio@studio.unibo.it::e059a536-1b17-4eac-9f29-0627b4f4fde1" providerId="AD" clId="Web-{50C764B2-B777-A2E8-26AF-521B087E2977}" dt="2021-09-09T15:38:38.881" v="18" actId="1076"/>
          <ac:picMkLst>
            <pc:docMk/>
            <pc:sldMk cId="3899886144" sldId="296"/>
            <ac:picMk id="4" creationId="{401A1FF3-EE20-41B0-A658-5FF1B6A95333}"/>
          </ac:picMkLst>
        </pc:picChg>
        <pc:picChg chg="mod">
          <ac:chgData name="Lorenzo Stacchio - lorenzo.stacchio@studio.unibo.it" userId="S::lorenzo.stacchio@studio.unibo.it::e059a536-1b17-4eac-9f29-0627b4f4fde1" providerId="AD" clId="Web-{50C764B2-B777-A2E8-26AF-521B087E2977}" dt="2021-09-09T15:38:38.850" v="12" actId="1076"/>
          <ac:picMkLst>
            <pc:docMk/>
            <pc:sldMk cId="3899886144" sldId="296"/>
            <ac:picMk id="5" creationId="{4D338084-16EA-4AFB-8B87-93226BF5EB53}"/>
          </ac:picMkLst>
        </pc:picChg>
        <pc:picChg chg="mod">
          <ac:chgData name="Lorenzo Stacchio - lorenzo.stacchio@studio.unibo.it" userId="S::lorenzo.stacchio@studio.unibo.it::e059a536-1b17-4eac-9f29-0627b4f4fde1" providerId="AD" clId="Web-{50C764B2-B777-A2E8-26AF-521B087E2977}" dt="2021-09-09T15:38:38.881" v="17" actId="1076"/>
          <ac:picMkLst>
            <pc:docMk/>
            <pc:sldMk cId="3899886144" sldId="296"/>
            <ac:picMk id="6" creationId="{9F6A08D5-8669-45A0-8CC7-D5AB988C67A6}"/>
          </ac:picMkLst>
        </pc:picChg>
        <pc:picChg chg="mod">
          <ac:chgData name="Lorenzo Stacchio - lorenzo.stacchio@studio.unibo.it" userId="S::lorenzo.stacchio@studio.unibo.it::e059a536-1b17-4eac-9f29-0627b4f4fde1" providerId="AD" clId="Web-{50C764B2-B777-A2E8-26AF-521B087E2977}" dt="2021-09-09T15:38:38.850" v="13" actId="1076"/>
          <ac:picMkLst>
            <pc:docMk/>
            <pc:sldMk cId="3899886144" sldId="296"/>
            <ac:picMk id="7" creationId="{268DFE85-4C10-45FB-9925-656B40126569}"/>
          </ac:picMkLst>
        </pc:picChg>
        <pc:picChg chg="mod">
          <ac:chgData name="Lorenzo Stacchio - lorenzo.stacchio@studio.unibo.it" userId="S::lorenzo.stacchio@studio.unibo.it::e059a536-1b17-4eac-9f29-0627b4f4fde1" providerId="AD" clId="Web-{50C764B2-B777-A2E8-26AF-521B087E2977}" dt="2021-09-09T15:37:52.816" v="6" actId="1076"/>
          <ac:picMkLst>
            <pc:docMk/>
            <pc:sldMk cId="3899886144" sldId="296"/>
            <ac:picMk id="8" creationId="{72036C3E-7E8E-49EB-96A1-5FA77E3A9779}"/>
          </ac:picMkLst>
        </pc:picChg>
        <pc:picChg chg="mod">
          <ac:chgData name="Lorenzo Stacchio - lorenzo.stacchio@studio.unibo.it" userId="S::lorenzo.stacchio@studio.unibo.it::e059a536-1b17-4eac-9f29-0627b4f4fde1" providerId="AD" clId="Web-{50C764B2-B777-A2E8-26AF-521B087E2977}" dt="2021-09-09T15:38:38.865" v="14" actId="1076"/>
          <ac:picMkLst>
            <pc:docMk/>
            <pc:sldMk cId="3899886144" sldId="296"/>
            <ac:picMk id="9" creationId="{BDE69534-78B6-4930-BEFC-5405ECEAC34A}"/>
          </ac:picMkLst>
        </pc:picChg>
        <pc:picChg chg="mod">
          <ac:chgData name="Lorenzo Stacchio - lorenzo.stacchio@studio.unibo.it" userId="S::lorenzo.stacchio@studio.unibo.it::e059a536-1b17-4eac-9f29-0627b4f4fde1" providerId="AD" clId="Web-{50C764B2-B777-A2E8-26AF-521B087E2977}" dt="2021-09-09T15:37:49.175" v="5" actId="1076"/>
          <ac:picMkLst>
            <pc:docMk/>
            <pc:sldMk cId="3899886144" sldId="296"/>
            <ac:picMk id="15" creationId="{5FE010BE-6156-4710-ABD9-A772D16F01B7}"/>
          </ac:picMkLst>
        </pc:picChg>
      </pc:sldChg>
      <pc:sldChg chg="addSp delSp modSp add replId">
        <pc:chgData name="Lorenzo Stacchio - lorenzo.stacchio@studio.unibo.it" userId="S::lorenzo.stacchio@studio.unibo.it::e059a536-1b17-4eac-9f29-0627b4f4fde1" providerId="AD" clId="Web-{50C764B2-B777-A2E8-26AF-521B087E2977}" dt="2021-09-09T15:39:58.089" v="53" actId="1076"/>
        <pc:sldMkLst>
          <pc:docMk/>
          <pc:sldMk cId="492819525" sldId="297"/>
        </pc:sldMkLst>
        <pc:spChg chg="mod">
          <ac:chgData name="Lorenzo Stacchio - lorenzo.stacchio@studio.unibo.it" userId="S::lorenzo.stacchio@studio.unibo.it::e059a536-1b17-4eac-9f29-0627b4f4fde1" providerId="AD" clId="Web-{50C764B2-B777-A2E8-26AF-521B087E2977}" dt="2021-09-09T15:39:26.368" v="30" actId="20577"/>
          <ac:spMkLst>
            <pc:docMk/>
            <pc:sldMk cId="492819525" sldId="297"/>
            <ac:spMk id="2" creationId="{00000000-0000-0000-0000-000000000000}"/>
          </ac:spMkLst>
        </pc:spChg>
        <pc:spChg chg="del">
          <ac:chgData name="Lorenzo Stacchio - lorenzo.stacchio@studio.unibo.it" userId="S::lorenzo.stacchio@studio.unibo.it::e059a536-1b17-4eac-9f29-0627b4f4fde1" providerId="AD" clId="Web-{50C764B2-B777-A2E8-26AF-521B087E2977}" dt="2021-09-09T15:39:30.290" v="37"/>
          <ac:spMkLst>
            <pc:docMk/>
            <pc:sldMk cId="492819525" sldId="297"/>
            <ac:spMk id="10" creationId="{7EE32058-322E-404E-8863-4CB5F2268DA9}"/>
          </ac:spMkLst>
        </pc:spChg>
        <pc:spChg chg="del">
          <ac:chgData name="Lorenzo Stacchio - lorenzo.stacchio@studio.unibo.it" userId="S::lorenzo.stacchio@studio.unibo.it::e059a536-1b17-4eac-9f29-0627b4f4fde1" providerId="AD" clId="Web-{50C764B2-B777-A2E8-26AF-521B087E2977}" dt="2021-09-09T15:39:30.290" v="36"/>
          <ac:spMkLst>
            <pc:docMk/>
            <pc:sldMk cId="492819525" sldId="297"/>
            <ac:spMk id="11" creationId="{A4492DB8-31EB-463E-9958-743FDAD320FC}"/>
          </ac:spMkLst>
        </pc:spChg>
        <pc:spChg chg="add del mod">
          <ac:chgData name="Lorenzo Stacchio - lorenzo.stacchio@studio.unibo.it" userId="S::lorenzo.stacchio@studio.unibo.it::e059a536-1b17-4eac-9f29-0627b4f4fde1" providerId="AD" clId="Web-{50C764B2-B777-A2E8-26AF-521B087E2977}" dt="2021-09-09T15:39:40.541" v="45"/>
          <ac:spMkLst>
            <pc:docMk/>
            <pc:sldMk cId="492819525" sldId="297"/>
            <ac:spMk id="12" creationId="{FA9FC5A9-AB1D-471F-9C8F-8171BC877D80}"/>
          </ac:spMkLst>
        </pc:spChg>
        <pc:spChg chg="del">
          <ac:chgData name="Lorenzo Stacchio - lorenzo.stacchio@studio.unibo.it" userId="S::lorenzo.stacchio@studio.unibo.it::e059a536-1b17-4eac-9f29-0627b4f4fde1" providerId="AD" clId="Web-{50C764B2-B777-A2E8-26AF-521B087E2977}" dt="2021-09-09T15:39:30.290" v="35"/>
          <ac:spMkLst>
            <pc:docMk/>
            <pc:sldMk cId="492819525" sldId="297"/>
            <ac:spMk id="13" creationId="{3F126086-1F5D-4EAF-836C-DCA31AE251F7}"/>
          </ac:spMkLst>
        </pc:spChg>
        <pc:spChg chg="del">
          <ac:chgData name="Lorenzo Stacchio - lorenzo.stacchio@studio.unibo.it" userId="S::lorenzo.stacchio@studio.unibo.it::e059a536-1b17-4eac-9f29-0627b4f4fde1" providerId="AD" clId="Web-{50C764B2-B777-A2E8-26AF-521B087E2977}" dt="2021-09-09T15:39:30.290" v="34"/>
          <ac:spMkLst>
            <pc:docMk/>
            <pc:sldMk cId="492819525" sldId="297"/>
            <ac:spMk id="14" creationId="{3D1647B8-97EA-4327-9458-8E9490FE5DA8}"/>
          </ac:spMkLst>
        </pc:spChg>
        <pc:picChg chg="del">
          <ac:chgData name="Lorenzo Stacchio - lorenzo.stacchio@studio.unibo.it" userId="S::lorenzo.stacchio@studio.unibo.it::e059a536-1b17-4eac-9f29-0627b4f4fde1" providerId="AD" clId="Web-{50C764B2-B777-A2E8-26AF-521B087E2977}" dt="2021-09-09T15:39:30.290" v="32"/>
          <ac:picMkLst>
            <pc:docMk/>
            <pc:sldMk cId="492819525" sldId="297"/>
            <ac:picMk id="3" creationId="{9C431126-7087-44DA-84B6-B9FE5D91C1FF}"/>
          </ac:picMkLst>
        </pc:picChg>
        <pc:picChg chg="del">
          <ac:chgData name="Lorenzo Stacchio - lorenzo.stacchio@studio.unibo.it" userId="S::lorenzo.stacchio@studio.unibo.it::e059a536-1b17-4eac-9f29-0627b4f4fde1" providerId="AD" clId="Web-{50C764B2-B777-A2E8-26AF-521B087E2977}" dt="2021-09-09T15:39:30.274" v="31"/>
          <ac:picMkLst>
            <pc:docMk/>
            <pc:sldMk cId="492819525" sldId="297"/>
            <ac:picMk id="4" creationId="{401A1FF3-EE20-41B0-A658-5FF1B6A95333}"/>
          </ac:picMkLst>
        </pc:picChg>
        <pc:picChg chg="del">
          <ac:chgData name="Lorenzo Stacchio - lorenzo.stacchio@studio.unibo.it" userId="S::lorenzo.stacchio@studio.unibo.it::e059a536-1b17-4eac-9f29-0627b4f4fde1" providerId="AD" clId="Web-{50C764B2-B777-A2E8-26AF-521B087E2977}" dt="2021-09-09T15:39:30.290" v="42"/>
          <ac:picMkLst>
            <pc:docMk/>
            <pc:sldMk cId="492819525" sldId="297"/>
            <ac:picMk id="5" creationId="{4D338084-16EA-4AFB-8B87-93226BF5EB53}"/>
          </ac:picMkLst>
        </pc:picChg>
        <pc:picChg chg="del">
          <ac:chgData name="Lorenzo Stacchio - lorenzo.stacchio@studio.unibo.it" userId="S::lorenzo.stacchio@studio.unibo.it::e059a536-1b17-4eac-9f29-0627b4f4fde1" providerId="AD" clId="Web-{50C764B2-B777-A2E8-26AF-521B087E2977}" dt="2021-09-09T15:39:30.290" v="41"/>
          <ac:picMkLst>
            <pc:docMk/>
            <pc:sldMk cId="492819525" sldId="297"/>
            <ac:picMk id="6" creationId="{9F6A08D5-8669-45A0-8CC7-D5AB988C67A6}"/>
          </ac:picMkLst>
        </pc:picChg>
        <pc:picChg chg="del">
          <ac:chgData name="Lorenzo Stacchio - lorenzo.stacchio@studio.unibo.it" userId="S::lorenzo.stacchio@studio.unibo.it::e059a536-1b17-4eac-9f29-0627b4f4fde1" providerId="AD" clId="Web-{50C764B2-B777-A2E8-26AF-521B087E2977}" dt="2021-09-09T15:39:30.290" v="40"/>
          <ac:picMkLst>
            <pc:docMk/>
            <pc:sldMk cId="492819525" sldId="297"/>
            <ac:picMk id="7" creationId="{268DFE85-4C10-45FB-9925-656B40126569}"/>
          </ac:picMkLst>
        </pc:picChg>
        <pc:picChg chg="del">
          <ac:chgData name="Lorenzo Stacchio - lorenzo.stacchio@studio.unibo.it" userId="S::lorenzo.stacchio@studio.unibo.it::e059a536-1b17-4eac-9f29-0627b4f4fde1" providerId="AD" clId="Web-{50C764B2-B777-A2E8-26AF-521B087E2977}" dt="2021-09-09T15:39:30.290" v="39"/>
          <ac:picMkLst>
            <pc:docMk/>
            <pc:sldMk cId="492819525" sldId="297"/>
            <ac:picMk id="8" creationId="{72036C3E-7E8E-49EB-96A1-5FA77E3A9779}"/>
          </ac:picMkLst>
        </pc:picChg>
        <pc:picChg chg="del">
          <ac:chgData name="Lorenzo Stacchio - lorenzo.stacchio@studio.unibo.it" userId="S::lorenzo.stacchio@studio.unibo.it::e059a536-1b17-4eac-9f29-0627b4f4fde1" providerId="AD" clId="Web-{50C764B2-B777-A2E8-26AF-521B087E2977}" dt="2021-09-09T15:39:30.290" v="38"/>
          <ac:picMkLst>
            <pc:docMk/>
            <pc:sldMk cId="492819525" sldId="297"/>
            <ac:picMk id="9" creationId="{BDE69534-78B6-4930-BEFC-5405ECEAC34A}"/>
          </ac:picMkLst>
        </pc:picChg>
        <pc:picChg chg="del">
          <ac:chgData name="Lorenzo Stacchio - lorenzo.stacchio@studio.unibo.it" userId="S::lorenzo.stacchio@studio.unibo.it::e059a536-1b17-4eac-9f29-0627b4f4fde1" providerId="AD" clId="Web-{50C764B2-B777-A2E8-26AF-521B087E2977}" dt="2021-09-09T15:39:30.290" v="33"/>
          <ac:picMkLst>
            <pc:docMk/>
            <pc:sldMk cId="492819525" sldId="297"/>
            <ac:picMk id="15" creationId="{5FE010BE-6156-4710-ABD9-A772D16F01B7}"/>
          </ac:picMkLst>
        </pc:picChg>
        <pc:picChg chg="add del mod">
          <ac:chgData name="Lorenzo Stacchio - lorenzo.stacchio@studio.unibo.it" userId="S::lorenzo.stacchio@studio.unibo.it::e059a536-1b17-4eac-9f29-0627b4f4fde1" providerId="AD" clId="Web-{50C764B2-B777-A2E8-26AF-521B087E2977}" dt="2021-09-09T15:39:44.619" v="49"/>
          <ac:picMkLst>
            <pc:docMk/>
            <pc:sldMk cId="492819525" sldId="297"/>
            <ac:picMk id="16" creationId="{DEC50D3A-0753-470D-8149-DCCC66265A71}"/>
          </ac:picMkLst>
        </pc:picChg>
        <pc:picChg chg="add mod">
          <ac:chgData name="Lorenzo Stacchio - lorenzo.stacchio@studio.unibo.it" userId="S::lorenzo.stacchio@studio.unibo.it::e059a536-1b17-4eac-9f29-0627b4f4fde1" providerId="AD" clId="Web-{50C764B2-B777-A2E8-26AF-521B087E2977}" dt="2021-09-09T15:39:58.089" v="53" actId="1076"/>
          <ac:picMkLst>
            <pc:docMk/>
            <pc:sldMk cId="492819525" sldId="297"/>
            <ac:picMk id="17" creationId="{BF68F4DF-430F-484C-B971-7C15C790C6C0}"/>
          </ac:picMkLst>
        </pc:picChg>
      </pc:sldChg>
      <pc:sldChg chg="delSp modSp add replId">
        <pc:chgData name="Lorenzo Stacchio - lorenzo.stacchio@studio.unibo.it" userId="S::lorenzo.stacchio@studio.unibo.it::e059a536-1b17-4eac-9f29-0627b4f4fde1" providerId="AD" clId="Web-{50C764B2-B777-A2E8-26AF-521B087E2977}" dt="2021-09-09T15:40:23.199" v="72" actId="20577"/>
        <pc:sldMkLst>
          <pc:docMk/>
          <pc:sldMk cId="4122595214" sldId="298"/>
        </pc:sldMkLst>
        <pc:spChg chg="mod">
          <ac:chgData name="Lorenzo Stacchio - lorenzo.stacchio@studio.unibo.it" userId="S::lorenzo.stacchio@studio.unibo.it::e059a536-1b17-4eac-9f29-0627b4f4fde1" providerId="AD" clId="Web-{50C764B2-B777-A2E8-26AF-521B087E2977}" dt="2021-09-09T15:40:23.199" v="72" actId="20577"/>
          <ac:spMkLst>
            <pc:docMk/>
            <pc:sldMk cId="4122595214" sldId="298"/>
            <ac:spMk id="2" creationId="{00000000-0000-0000-0000-000000000000}"/>
          </ac:spMkLst>
        </pc:spChg>
        <pc:picChg chg="del">
          <ac:chgData name="Lorenzo Stacchio - lorenzo.stacchio@studio.unibo.it" userId="S::lorenzo.stacchio@studio.unibo.it::e059a536-1b17-4eac-9f29-0627b4f4fde1" providerId="AD" clId="Web-{50C764B2-B777-A2E8-26AF-521B087E2977}" dt="2021-09-09T15:40:19.418" v="70"/>
          <ac:picMkLst>
            <pc:docMk/>
            <pc:sldMk cId="4122595214" sldId="298"/>
            <ac:picMk id="17" creationId="{BF68F4DF-430F-484C-B971-7C15C790C6C0}"/>
          </ac:picMkLst>
        </pc:picChg>
      </pc:sldChg>
      <pc:sldChg chg="modSp add replId">
        <pc:chgData name="Lorenzo Stacchio - lorenzo.stacchio@studio.unibo.it" userId="S::lorenzo.stacchio@studio.unibo.it::e059a536-1b17-4eac-9f29-0627b4f4fde1" providerId="AD" clId="Web-{50C764B2-B777-A2E8-26AF-521B087E2977}" dt="2021-09-09T15:50:24.623" v="150" actId="20577"/>
        <pc:sldMkLst>
          <pc:docMk/>
          <pc:sldMk cId="2189661142" sldId="299"/>
        </pc:sldMkLst>
        <pc:spChg chg="mod">
          <ac:chgData name="Lorenzo Stacchio - lorenzo.stacchio@studio.unibo.it" userId="S::lorenzo.stacchio@studio.unibo.it::e059a536-1b17-4eac-9f29-0627b4f4fde1" providerId="AD" clId="Web-{50C764B2-B777-A2E8-26AF-521B087E2977}" dt="2021-09-09T15:45:38.951" v="111" actId="20577"/>
          <ac:spMkLst>
            <pc:docMk/>
            <pc:sldMk cId="2189661142" sldId="299"/>
            <ac:spMk id="2" creationId="{B5B25C86-B458-4C01-9CD1-8F2DC297C689}"/>
          </ac:spMkLst>
        </pc:spChg>
        <pc:spChg chg="mod">
          <ac:chgData name="Lorenzo Stacchio - lorenzo.stacchio@studio.unibo.it" userId="S::lorenzo.stacchio@studio.unibo.it::e059a536-1b17-4eac-9f29-0627b4f4fde1" providerId="AD" clId="Web-{50C764B2-B777-A2E8-26AF-521B087E2977}" dt="2021-09-09T15:50:24.623" v="150" actId="20577"/>
          <ac:spMkLst>
            <pc:docMk/>
            <pc:sldMk cId="2189661142" sldId="299"/>
            <ac:spMk id="10" creationId="{2728AEA4-E5A7-453F-858D-8D1DA3AE17AB}"/>
          </ac:spMkLst>
        </pc:spChg>
      </pc:sldChg>
    </pc:docChg>
  </pc:docChgLst>
  <pc:docChgLst>
    <pc:chgData name="Lorenzo Stacchio - lorenzo.stacchio@studio.unibo.it" userId="S::lorenzo.stacchio@studio.unibo.it::e059a536-1b17-4eac-9f29-0627b4f4fde1" providerId="AD" clId="Web-{3C972D71-7766-FC7D-E5E9-F892C36172FE}"/>
    <pc:docChg chg="addSld modSld sldOrd modSection">
      <pc:chgData name="Lorenzo Stacchio - lorenzo.stacchio@studio.unibo.it" userId="S::lorenzo.stacchio@studio.unibo.it::e059a536-1b17-4eac-9f29-0627b4f4fde1" providerId="AD" clId="Web-{3C972D71-7766-FC7D-E5E9-F892C36172FE}" dt="2021-10-06T09:35:54.612" v="49"/>
      <pc:docMkLst>
        <pc:docMk/>
      </pc:docMkLst>
      <pc:sldChg chg="modSp ord">
        <pc:chgData name="Lorenzo Stacchio - lorenzo.stacchio@studio.unibo.it" userId="S::lorenzo.stacchio@studio.unibo.it::e059a536-1b17-4eac-9f29-0627b4f4fde1" providerId="AD" clId="Web-{3C972D71-7766-FC7D-E5E9-F892C36172FE}" dt="2021-10-06T09:35:54.612" v="49"/>
        <pc:sldMkLst>
          <pc:docMk/>
          <pc:sldMk cId="3632992572" sldId="292"/>
        </pc:sldMkLst>
        <pc:spChg chg="mod">
          <ac:chgData name="Lorenzo Stacchio - lorenzo.stacchio@studio.unibo.it" userId="S::lorenzo.stacchio@studio.unibo.it::e059a536-1b17-4eac-9f29-0627b4f4fde1" providerId="AD" clId="Web-{3C972D71-7766-FC7D-E5E9-F892C36172FE}" dt="2021-10-06T08:55:52.578" v="29" actId="20577"/>
          <ac:spMkLst>
            <pc:docMk/>
            <pc:sldMk cId="3632992572" sldId="292"/>
            <ac:spMk id="3" creationId="{0D368B5F-6419-4652-BEA8-3D04C6CBD1E2}"/>
          </ac:spMkLst>
        </pc:spChg>
        <pc:spChg chg="mod">
          <ac:chgData name="Lorenzo Stacchio - lorenzo.stacchio@studio.unibo.it" userId="S::lorenzo.stacchio@studio.unibo.it::e059a536-1b17-4eac-9f29-0627b4f4fde1" providerId="AD" clId="Web-{3C972D71-7766-FC7D-E5E9-F892C36172FE}" dt="2021-10-06T08:56:38.423" v="38" actId="20577"/>
          <ac:spMkLst>
            <pc:docMk/>
            <pc:sldMk cId="3632992572" sldId="292"/>
            <ac:spMk id="4" creationId="{33B82135-859A-4A46-BB0E-DDCDB0C48512}"/>
          </ac:spMkLst>
        </pc:spChg>
      </pc:sldChg>
      <pc:sldChg chg="modSp">
        <pc:chgData name="Lorenzo Stacchio - lorenzo.stacchio@studio.unibo.it" userId="S::lorenzo.stacchio@studio.unibo.it::e059a536-1b17-4eac-9f29-0627b4f4fde1" providerId="AD" clId="Web-{3C972D71-7766-FC7D-E5E9-F892C36172FE}" dt="2021-10-06T08:57:24.502" v="45" actId="20577"/>
        <pc:sldMkLst>
          <pc:docMk/>
          <pc:sldMk cId="2719909731" sldId="294"/>
        </pc:sldMkLst>
        <pc:spChg chg="mod">
          <ac:chgData name="Lorenzo Stacchio - lorenzo.stacchio@studio.unibo.it" userId="S::lorenzo.stacchio@studio.unibo.it::e059a536-1b17-4eac-9f29-0627b4f4fde1" providerId="AD" clId="Web-{3C972D71-7766-FC7D-E5E9-F892C36172FE}" dt="2021-10-06T08:57:24.502" v="45" actId="20577"/>
          <ac:spMkLst>
            <pc:docMk/>
            <pc:sldMk cId="2719909731" sldId="294"/>
            <ac:spMk id="8" creationId="{18E398CC-DFD2-4A86-8F98-9F42671F109A}"/>
          </ac:spMkLst>
        </pc:spChg>
      </pc:sldChg>
      <pc:sldChg chg="add">
        <pc:chgData name="Lorenzo Stacchio - lorenzo.stacchio@studio.unibo.it" userId="S::lorenzo.stacchio@studio.unibo.it::e059a536-1b17-4eac-9f29-0627b4f4fde1" providerId="AD" clId="Web-{3C972D71-7766-FC7D-E5E9-F892C36172FE}" dt="2021-10-06T09:35:38.283" v="46"/>
        <pc:sldMkLst>
          <pc:docMk/>
          <pc:sldMk cId="2609094909" sldId="372"/>
        </pc:sldMkLst>
      </pc:sldChg>
      <pc:sldChg chg="add">
        <pc:chgData name="Lorenzo Stacchio - lorenzo.stacchio@studio.unibo.it" userId="S::lorenzo.stacchio@studio.unibo.it::e059a536-1b17-4eac-9f29-0627b4f4fde1" providerId="AD" clId="Web-{3C972D71-7766-FC7D-E5E9-F892C36172FE}" dt="2021-10-06T09:35:38.408" v="47"/>
        <pc:sldMkLst>
          <pc:docMk/>
          <pc:sldMk cId="4092799781" sldId="373"/>
        </pc:sldMkLst>
      </pc:sldChg>
      <pc:sldChg chg="add">
        <pc:chgData name="Lorenzo Stacchio - lorenzo.stacchio@studio.unibo.it" userId="S::lorenzo.stacchio@studio.unibo.it::e059a536-1b17-4eac-9f29-0627b4f4fde1" providerId="AD" clId="Web-{3C972D71-7766-FC7D-E5E9-F892C36172FE}" dt="2021-10-06T09:35:38.564" v="48"/>
        <pc:sldMkLst>
          <pc:docMk/>
          <pc:sldMk cId="2423086308" sldId="374"/>
        </pc:sldMkLst>
      </pc:sldChg>
    </pc:docChg>
  </pc:docChgLst>
  <pc:docChgLst>
    <pc:chgData name="Lorenzo Stacchio - lorenzo.stacchio@studio.unibo.it" userId="e059a536-1b17-4eac-9f29-0627b4f4fde1" providerId="ADAL" clId="{1A11FF8F-B9CF-4D51-96A6-3827F3B56D6F}"/>
    <pc:docChg chg="undo custSel modSld">
      <pc:chgData name="Lorenzo Stacchio - lorenzo.stacchio@studio.unibo.it" userId="e059a536-1b17-4eac-9f29-0627b4f4fde1" providerId="ADAL" clId="{1A11FF8F-B9CF-4D51-96A6-3827F3B56D6F}" dt="2021-10-02T13:10:40.608" v="94" actId="1076"/>
      <pc:docMkLst>
        <pc:docMk/>
      </pc:docMkLst>
      <pc:sldChg chg="addSp modSp mod">
        <pc:chgData name="Lorenzo Stacchio - lorenzo.stacchio@studio.unibo.it" userId="e059a536-1b17-4eac-9f29-0627b4f4fde1" providerId="ADAL" clId="{1A11FF8F-B9CF-4D51-96A6-3827F3B56D6F}" dt="2021-10-02T13:06:52.421" v="27" actId="1076"/>
        <pc:sldMkLst>
          <pc:docMk/>
          <pc:sldMk cId="3632992572" sldId="292"/>
        </pc:sldMkLst>
        <pc:spChg chg="add mod">
          <ac:chgData name="Lorenzo Stacchio - lorenzo.stacchio@studio.unibo.it" userId="e059a536-1b17-4eac-9f29-0627b4f4fde1" providerId="ADAL" clId="{1A11FF8F-B9CF-4D51-96A6-3827F3B56D6F}" dt="2021-10-02T13:05:00.787" v="12" actId="20577"/>
          <ac:spMkLst>
            <pc:docMk/>
            <pc:sldMk cId="3632992572" sldId="292"/>
            <ac:spMk id="20" creationId="{55831E33-3766-43A8-9CC5-9FF73A8FC203}"/>
          </ac:spMkLst>
        </pc:spChg>
        <pc:picChg chg="mod">
          <ac:chgData name="Lorenzo Stacchio - lorenzo.stacchio@studio.unibo.it" userId="e059a536-1b17-4eac-9f29-0627b4f4fde1" providerId="ADAL" clId="{1A11FF8F-B9CF-4D51-96A6-3827F3B56D6F}" dt="2021-10-02T13:04:36.054" v="8" actId="1076"/>
          <ac:picMkLst>
            <pc:docMk/>
            <pc:sldMk cId="3632992572" sldId="292"/>
            <ac:picMk id="10" creationId="{FBB9FC7D-8B2A-428C-83F3-A57EFD50275F}"/>
          </ac:picMkLst>
        </pc:picChg>
        <pc:picChg chg="add mod">
          <ac:chgData name="Lorenzo Stacchio - lorenzo.stacchio@studio.unibo.it" userId="e059a536-1b17-4eac-9f29-0627b4f4fde1" providerId="ADAL" clId="{1A11FF8F-B9CF-4D51-96A6-3827F3B56D6F}" dt="2021-10-02T13:06:04.863" v="22" actId="1076"/>
          <ac:picMkLst>
            <pc:docMk/>
            <pc:sldMk cId="3632992572" sldId="292"/>
            <ac:picMk id="1028" creationId="{21989769-313E-4F32-AF7B-4342EEB3B43A}"/>
          </ac:picMkLst>
        </pc:picChg>
        <pc:picChg chg="add mod">
          <ac:chgData name="Lorenzo Stacchio - lorenzo.stacchio@studio.unibo.it" userId="e059a536-1b17-4eac-9f29-0627b4f4fde1" providerId="ADAL" clId="{1A11FF8F-B9CF-4D51-96A6-3827F3B56D6F}" dt="2021-10-02T13:05:59.975" v="20" actId="1076"/>
          <ac:picMkLst>
            <pc:docMk/>
            <pc:sldMk cId="3632992572" sldId="292"/>
            <ac:picMk id="1030" creationId="{441A6BFA-89BE-45A1-AD05-5498207D96C6}"/>
          </ac:picMkLst>
        </pc:picChg>
        <pc:picChg chg="add mod">
          <ac:chgData name="Lorenzo Stacchio - lorenzo.stacchio@studio.unibo.it" userId="e059a536-1b17-4eac-9f29-0627b4f4fde1" providerId="ADAL" clId="{1A11FF8F-B9CF-4D51-96A6-3827F3B56D6F}" dt="2021-10-02T13:06:52.421" v="27" actId="1076"/>
          <ac:picMkLst>
            <pc:docMk/>
            <pc:sldMk cId="3632992572" sldId="292"/>
            <ac:picMk id="1032" creationId="{357378FA-8CB5-44E2-B5D0-BB3AC092B68F}"/>
          </ac:picMkLst>
        </pc:picChg>
        <pc:cxnChg chg="mod">
          <ac:chgData name="Lorenzo Stacchio - lorenzo.stacchio@studio.unibo.it" userId="e059a536-1b17-4eac-9f29-0627b4f4fde1" providerId="ADAL" clId="{1A11FF8F-B9CF-4D51-96A6-3827F3B56D6F}" dt="2021-10-02T13:04:24.312" v="1" actId="14100"/>
          <ac:cxnSpMkLst>
            <pc:docMk/>
            <pc:sldMk cId="3632992572" sldId="292"/>
            <ac:cxnSpMk id="11" creationId="{C182ACE6-C3FE-40CF-8904-5C738A651B2F}"/>
          </ac:cxnSpMkLst>
        </pc:cxnChg>
        <pc:cxnChg chg="add mod">
          <ac:chgData name="Lorenzo Stacchio - lorenzo.stacchio@studio.unibo.it" userId="e059a536-1b17-4eac-9f29-0627b4f4fde1" providerId="ADAL" clId="{1A11FF8F-B9CF-4D51-96A6-3827F3B56D6F}" dt="2021-10-02T13:04:29.968" v="4" actId="14100"/>
          <ac:cxnSpMkLst>
            <pc:docMk/>
            <pc:sldMk cId="3632992572" sldId="292"/>
            <ac:cxnSpMk id="13" creationId="{4FA97672-4A25-4900-86B4-36C72EDDDBC2}"/>
          </ac:cxnSpMkLst>
        </pc:cxnChg>
        <pc:cxnChg chg="add mod">
          <ac:chgData name="Lorenzo Stacchio - lorenzo.stacchio@studio.unibo.it" userId="e059a536-1b17-4eac-9f29-0627b4f4fde1" providerId="ADAL" clId="{1A11FF8F-B9CF-4D51-96A6-3827F3B56D6F}" dt="2021-10-02T13:04:36.054" v="8" actId="1076"/>
          <ac:cxnSpMkLst>
            <pc:docMk/>
            <pc:sldMk cId="3632992572" sldId="292"/>
            <ac:cxnSpMk id="16" creationId="{49205B50-503A-4F14-B614-5BAE9A1083ED}"/>
          </ac:cxnSpMkLst>
        </pc:cxnChg>
      </pc:sldChg>
      <pc:sldChg chg="modSp mod">
        <pc:chgData name="Lorenzo Stacchio - lorenzo.stacchio@studio.unibo.it" userId="e059a536-1b17-4eac-9f29-0627b4f4fde1" providerId="ADAL" clId="{1A11FF8F-B9CF-4D51-96A6-3827F3B56D6F}" dt="2021-10-02T13:08:00.017" v="82" actId="20577"/>
        <pc:sldMkLst>
          <pc:docMk/>
          <pc:sldMk cId="2719909731" sldId="294"/>
        </pc:sldMkLst>
        <pc:spChg chg="mod">
          <ac:chgData name="Lorenzo Stacchio - lorenzo.stacchio@studio.unibo.it" userId="e059a536-1b17-4eac-9f29-0627b4f4fde1" providerId="ADAL" clId="{1A11FF8F-B9CF-4D51-96A6-3827F3B56D6F}" dt="2021-10-02T13:08:00.017" v="82" actId="20577"/>
          <ac:spMkLst>
            <pc:docMk/>
            <pc:sldMk cId="2719909731" sldId="294"/>
            <ac:spMk id="8" creationId="{18E398CC-DFD2-4A86-8F98-9F42671F109A}"/>
          </ac:spMkLst>
        </pc:spChg>
      </pc:sldChg>
      <pc:sldChg chg="addSp delSp modSp mod">
        <pc:chgData name="Lorenzo Stacchio - lorenzo.stacchio@studio.unibo.it" userId="e059a536-1b17-4eac-9f29-0627b4f4fde1" providerId="ADAL" clId="{1A11FF8F-B9CF-4D51-96A6-3827F3B56D6F}" dt="2021-10-02T13:10:40.608" v="94" actId="1076"/>
        <pc:sldMkLst>
          <pc:docMk/>
          <pc:sldMk cId="4122595214" sldId="298"/>
        </pc:sldMkLst>
        <pc:spChg chg="mod">
          <ac:chgData name="Lorenzo Stacchio - lorenzo.stacchio@studio.unibo.it" userId="e059a536-1b17-4eac-9f29-0627b4f4fde1" providerId="ADAL" clId="{1A11FF8F-B9CF-4D51-96A6-3827F3B56D6F}" dt="2021-10-02T13:09:51.195" v="90" actId="14100"/>
          <ac:spMkLst>
            <pc:docMk/>
            <pc:sldMk cId="4122595214" sldId="298"/>
            <ac:spMk id="4" creationId="{625BBAC7-9D5D-4525-91B6-521C37599DA9}"/>
          </ac:spMkLst>
        </pc:spChg>
        <pc:picChg chg="add del mod">
          <ac:chgData name="Lorenzo Stacchio - lorenzo.stacchio@studio.unibo.it" userId="e059a536-1b17-4eac-9f29-0627b4f4fde1" providerId="ADAL" clId="{1A11FF8F-B9CF-4D51-96A6-3827F3B56D6F}" dt="2021-10-02T13:10:36.574" v="91" actId="478"/>
          <ac:picMkLst>
            <pc:docMk/>
            <pc:sldMk cId="4122595214" sldId="298"/>
            <ac:picMk id="2050" creationId="{6DF07078-2B5C-4A6D-96AE-DA403BAD563E}"/>
          </ac:picMkLst>
        </pc:picChg>
        <pc:picChg chg="add mod">
          <ac:chgData name="Lorenzo Stacchio - lorenzo.stacchio@studio.unibo.it" userId="e059a536-1b17-4eac-9f29-0627b4f4fde1" providerId="ADAL" clId="{1A11FF8F-B9CF-4D51-96A6-3827F3B56D6F}" dt="2021-10-02T13:10:40.608" v="94" actId="1076"/>
          <ac:picMkLst>
            <pc:docMk/>
            <pc:sldMk cId="4122595214" sldId="298"/>
            <ac:picMk id="2052" creationId="{D2A59B01-334F-4067-817C-ECC54A2B5BF5}"/>
          </ac:picMkLst>
        </pc:picChg>
      </pc:sldChg>
    </pc:docChg>
  </pc:docChgLst>
  <pc:docChgLst>
    <pc:chgData name="Lorenzo Stacchio - lorenzo.stacchio@studio.unibo.it" userId="e059a536-1b17-4eac-9f29-0627b4f4fde1" providerId="ADAL" clId="{F3AAB6C2-ED95-4241-8BF3-5C3C147A7244}"/>
    <pc:docChg chg="undo redo custSel addSld delSld modSld sldOrd addSection delSection modSection">
      <pc:chgData name="Lorenzo Stacchio - lorenzo.stacchio@studio.unibo.it" userId="e059a536-1b17-4eac-9f29-0627b4f4fde1" providerId="ADAL" clId="{F3AAB6C2-ED95-4241-8BF3-5C3C147A7244}" dt="2022-03-04T20:44:22.483" v="8737" actId="478"/>
      <pc:docMkLst>
        <pc:docMk/>
      </pc:docMkLst>
      <pc:sldChg chg="addSp modSp add del mod modNotes">
        <pc:chgData name="Lorenzo Stacchio - lorenzo.stacchio@studio.unibo.it" userId="e059a536-1b17-4eac-9f29-0627b4f4fde1" providerId="ADAL" clId="{F3AAB6C2-ED95-4241-8BF3-5C3C147A7244}" dt="2022-03-01T16:38:56.274" v="89" actId="47"/>
        <pc:sldMkLst>
          <pc:docMk/>
          <pc:sldMk cId="0" sldId="257"/>
        </pc:sldMkLst>
        <pc:spChg chg="add mod">
          <ac:chgData name="Lorenzo Stacchio - lorenzo.stacchio@studio.unibo.it" userId="e059a536-1b17-4eac-9f29-0627b4f4fde1" providerId="ADAL" clId="{F3AAB6C2-ED95-4241-8BF3-5C3C147A7244}" dt="2022-03-01T16:38:30.968" v="86" actId="5793"/>
          <ac:spMkLst>
            <pc:docMk/>
            <pc:sldMk cId="0" sldId="257"/>
            <ac:spMk id="4" creationId="{7E28DCA1-D6EF-43EC-8523-2F21B019A7DC}"/>
          </ac:spMkLst>
        </pc:spChg>
        <pc:spChg chg="mod">
          <ac:chgData name="Lorenzo Stacchio - lorenzo.stacchio@studio.unibo.it" userId="e059a536-1b17-4eac-9f29-0627b4f4fde1" providerId="ADAL" clId="{F3AAB6C2-ED95-4241-8BF3-5C3C147A7244}" dt="2022-03-01T16:38:38.502" v="87" actId="207"/>
          <ac:spMkLst>
            <pc:docMk/>
            <pc:sldMk cId="0" sldId="257"/>
            <ac:spMk id="61" creationId="{00000000-0000-0000-0000-000000000000}"/>
          </ac:spMkLst>
        </pc:spChg>
      </pc:sldChg>
      <pc:sldChg chg="addSp delSp modSp add del mod modNotes">
        <pc:chgData name="Lorenzo Stacchio - lorenzo.stacchio@studio.unibo.it" userId="e059a536-1b17-4eac-9f29-0627b4f4fde1" providerId="ADAL" clId="{F3AAB6C2-ED95-4241-8BF3-5C3C147A7244}" dt="2022-03-04T10:44:10.556" v="3208"/>
        <pc:sldMkLst>
          <pc:docMk/>
          <pc:sldMk cId="0" sldId="258"/>
        </pc:sldMkLst>
        <pc:spChg chg="add mod">
          <ac:chgData name="Lorenzo Stacchio - lorenzo.stacchio@studio.unibo.it" userId="e059a536-1b17-4eac-9f29-0627b4f4fde1" providerId="ADAL" clId="{F3AAB6C2-ED95-4241-8BF3-5C3C147A7244}" dt="2022-03-04T10:44:10.556" v="3208"/>
          <ac:spMkLst>
            <pc:docMk/>
            <pc:sldMk cId="0" sldId="258"/>
            <ac:spMk id="6" creationId="{EE53F343-ABE6-4191-903D-89C501D20C3C}"/>
          </ac:spMkLst>
        </pc:spChg>
        <pc:spChg chg="add mod">
          <ac:chgData name="Lorenzo Stacchio - lorenzo.stacchio@studio.unibo.it" userId="e059a536-1b17-4eac-9f29-0627b4f4fde1" providerId="ADAL" clId="{F3AAB6C2-ED95-4241-8BF3-5C3C147A7244}" dt="2022-03-01T16:39:23.597" v="103" actId="403"/>
          <ac:spMkLst>
            <pc:docMk/>
            <pc:sldMk cId="0" sldId="258"/>
            <ac:spMk id="7" creationId="{8BFA5CC4-2D59-4181-9DDB-DE3A77CEC382}"/>
          </ac:spMkLst>
        </pc:spChg>
        <pc:spChg chg="add mod">
          <ac:chgData name="Lorenzo Stacchio - lorenzo.stacchio@studio.unibo.it" userId="e059a536-1b17-4eac-9f29-0627b4f4fde1" providerId="ADAL" clId="{F3AAB6C2-ED95-4241-8BF3-5C3C147A7244}" dt="2022-03-04T10:43:44.558" v="3193" actId="1076"/>
          <ac:spMkLst>
            <pc:docMk/>
            <pc:sldMk cId="0" sldId="258"/>
            <ac:spMk id="9" creationId="{E3F5115F-6046-4EAA-B9FC-ED315FD76C67}"/>
          </ac:spMkLst>
        </pc:spChg>
        <pc:spChg chg="del mod">
          <ac:chgData name="Lorenzo Stacchio - lorenzo.stacchio@studio.unibo.it" userId="e059a536-1b17-4eac-9f29-0627b4f4fde1" providerId="ADAL" clId="{F3AAB6C2-ED95-4241-8BF3-5C3C147A7244}" dt="2022-03-01T16:38:58.788" v="90" actId="478"/>
          <ac:spMkLst>
            <pc:docMk/>
            <pc:sldMk cId="0" sldId="258"/>
            <ac:spMk id="67" creationId="{00000000-0000-0000-0000-000000000000}"/>
          </ac:spMkLst>
        </pc:spChg>
        <pc:spChg chg="del mod">
          <ac:chgData name="Lorenzo Stacchio - lorenzo.stacchio@studio.unibo.it" userId="e059a536-1b17-4eac-9f29-0627b4f4fde1" providerId="ADAL" clId="{F3AAB6C2-ED95-4241-8BF3-5C3C147A7244}" dt="2022-03-01T16:38:58.788" v="90" actId="478"/>
          <ac:spMkLst>
            <pc:docMk/>
            <pc:sldMk cId="0" sldId="258"/>
            <ac:spMk id="68" creationId="{00000000-0000-0000-0000-000000000000}"/>
          </ac:spMkLst>
        </pc:spChg>
        <pc:spChg chg="del mod">
          <ac:chgData name="Lorenzo Stacchio - lorenzo.stacchio@studio.unibo.it" userId="e059a536-1b17-4eac-9f29-0627b4f4fde1" providerId="ADAL" clId="{F3AAB6C2-ED95-4241-8BF3-5C3C147A7244}" dt="2022-03-01T16:38:58.788" v="90" actId="478"/>
          <ac:spMkLst>
            <pc:docMk/>
            <pc:sldMk cId="0" sldId="258"/>
            <ac:spMk id="70" creationId="{00000000-0000-0000-0000-000000000000}"/>
          </ac:spMkLst>
        </pc:spChg>
        <pc:picChg chg="add mod">
          <ac:chgData name="Lorenzo Stacchio - lorenzo.stacchio@studio.unibo.it" userId="e059a536-1b17-4eac-9f29-0627b4f4fde1" providerId="ADAL" clId="{F3AAB6C2-ED95-4241-8BF3-5C3C147A7244}" dt="2022-03-04T10:43:42.469" v="3192" actId="1076"/>
          <ac:picMkLst>
            <pc:docMk/>
            <pc:sldMk cId="0" sldId="258"/>
            <ac:picMk id="8" creationId="{998C7475-FEDB-4CBA-B544-83CEF7EDA54D}"/>
          </ac:picMkLst>
        </pc:picChg>
        <pc:picChg chg="add mod">
          <ac:chgData name="Lorenzo Stacchio - lorenzo.stacchio@studio.unibo.it" userId="e059a536-1b17-4eac-9f29-0627b4f4fde1" providerId="ADAL" clId="{F3AAB6C2-ED95-4241-8BF3-5C3C147A7244}" dt="2022-03-04T10:43:53.830" v="3197" actId="14100"/>
          <ac:picMkLst>
            <pc:docMk/>
            <pc:sldMk cId="0" sldId="258"/>
            <ac:picMk id="10" creationId="{CF6B0068-1C2A-4405-BFF4-A85764AFA671}"/>
          </ac:picMkLst>
        </pc:picChg>
        <pc:picChg chg="del">
          <ac:chgData name="Lorenzo Stacchio - lorenzo.stacchio@studio.unibo.it" userId="e059a536-1b17-4eac-9f29-0627b4f4fde1" providerId="ADAL" clId="{F3AAB6C2-ED95-4241-8BF3-5C3C147A7244}" dt="2022-03-01T16:38:58.788" v="90" actId="478"/>
          <ac:picMkLst>
            <pc:docMk/>
            <pc:sldMk cId="0" sldId="258"/>
            <ac:picMk id="69" creationId="{00000000-0000-0000-0000-000000000000}"/>
          </ac:picMkLst>
        </pc:picChg>
      </pc:sldChg>
      <pc:sldChg chg="addSp delSp modSp add del mod modNotes">
        <pc:chgData name="Lorenzo Stacchio - lorenzo.stacchio@studio.unibo.it" userId="e059a536-1b17-4eac-9f29-0627b4f4fde1" providerId="ADAL" clId="{F3AAB6C2-ED95-4241-8BF3-5C3C147A7244}" dt="2022-03-01T16:39:47.997" v="111" actId="1076"/>
        <pc:sldMkLst>
          <pc:docMk/>
          <pc:sldMk cId="0" sldId="259"/>
        </pc:sldMkLst>
        <pc:spChg chg="add del">
          <ac:chgData name="Lorenzo Stacchio - lorenzo.stacchio@studio.unibo.it" userId="e059a536-1b17-4eac-9f29-0627b4f4fde1" providerId="ADAL" clId="{F3AAB6C2-ED95-4241-8BF3-5C3C147A7244}" dt="2022-03-01T16:39:43.887" v="109" actId="22"/>
          <ac:spMkLst>
            <pc:docMk/>
            <pc:sldMk cId="0" sldId="259"/>
            <ac:spMk id="5" creationId="{A3D078C8-ED05-4707-9BC8-1F970FCCEEF7}"/>
          </ac:spMkLst>
        </pc:spChg>
        <pc:spChg chg="add mod">
          <ac:chgData name="Lorenzo Stacchio - lorenzo.stacchio@studio.unibo.it" userId="e059a536-1b17-4eac-9f29-0627b4f4fde1" providerId="ADAL" clId="{F3AAB6C2-ED95-4241-8BF3-5C3C147A7244}" dt="2022-03-01T16:39:47.997" v="111" actId="1076"/>
          <ac:spMkLst>
            <pc:docMk/>
            <pc:sldMk cId="0" sldId="259"/>
            <ac:spMk id="6" creationId="{D16C764A-FAF0-4CBA-8655-EACCE8A99BA0}"/>
          </ac:spMkLst>
        </pc:spChg>
        <pc:spChg chg="mod">
          <ac:chgData name="Lorenzo Stacchio - lorenzo.stacchio@studio.unibo.it" userId="e059a536-1b17-4eac-9f29-0627b4f4fde1" providerId="ADAL" clId="{F3AAB6C2-ED95-4241-8BF3-5C3C147A7244}" dt="2022-03-01T16:39:39.309" v="107" actId="207"/>
          <ac:spMkLst>
            <pc:docMk/>
            <pc:sldMk cId="0" sldId="259"/>
            <ac:spMk id="75" creationId="{00000000-0000-0000-0000-000000000000}"/>
          </ac:spMkLst>
        </pc:spChg>
        <pc:spChg chg="del mod">
          <ac:chgData name="Lorenzo Stacchio - lorenzo.stacchio@studio.unibo.it" userId="e059a536-1b17-4eac-9f29-0627b4f4fde1" providerId="ADAL" clId="{F3AAB6C2-ED95-4241-8BF3-5C3C147A7244}" dt="2022-03-01T16:39:36.225" v="106" actId="478"/>
          <ac:spMkLst>
            <pc:docMk/>
            <pc:sldMk cId="0" sldId="259"/>
            <ac:spMk id="76" creationId="{00000000-0000-0000-0000-000000000000}"/>
          </ac:spMkLst>
        </pc:spChg>
      </pc:sldChg>
      <pc:sldChg chg="add del">
        <pc:chgData name="Lorenzo Stacchio - lorenzo.stacchio@studio.unibo.it" userId="e059a536-1b17-4eac-9f29-0627b4f4fde1" providerId="ADAL" clId="{F3AAB6C2-ED95-4241-8BF3-5C3C147A7244}" dt="2022-03-01T16:38:56.274" v="89" actId="47"/>
        <pc:sldMkLst>
          <pc:docMk/>
          <pc:sldMk cId="0" sldId="260"/>
        </pc:sldMkLst>
      </pc:sldChg>
      <pc:sldChg chg="add del">
        <pc:chgData name="Lorenzo Stacchio - lorenzo.stacchio@studio.unibo.it" userId="e059a536-1b17-4eac-9f29-0627b4f4fde1" providerId="ADAL" clId="{F3AAB6C2-ED95-4241-8BF3-5C3C147A7244}" dt="2022-03-01T16:38:56.274" v="89" actId="47"/>
        <pc:sldMkLst>
          <pc:docMk/>
          <pc:sldMk cId="0" sldId="261"/>
        </pc:sldMkLst>
      </pc:sldChg>
      <pc:sldChg chg="add del">
        <pc:chgData name="Lorenzo Stacchio - lorenzo.stacchio@studio.unibo.it" userId="e059a536-1b17-4eac-9f29-0627b4f4fde1" providerId="ADAL" clId="{F3AAB6C2-ED95-4241-8BF3-5C3C147A7244}" dt="2022-03-01T16:38:56.274" v="89" actId="47"/>
        <pc:sldMkLst>
          <pc:docMk/>
          <pc:sldMk cId="0" sldId="262"/>
        </pc:sldMkLst>
      </pc:sldChg>
      <pc:sldChg chg="add del">
        <pc:chgData name="Lorenzo Stacchio - lorenzo.stacchio@studio.unibo.it" userId="e059a536-1b17-4eac-9f29-0627b4f4fde1" providerId="ADAL" clId="{F3AAB6C2-ED95-4241-8BF3-5C3C147A7244}" dt="2022-03-01T16:38:56.274" v="89" actId="47"/>
        <pc:sldMkLst>
          <pc:docMk/>
          <pc:sldMk cId="3085230404" sldId="263"/>
        </pc:sldMkLst>
      </pc:sldChg>
      <pc:sldChg chg="addSp delSp modSp add del mod">
        <pc:chgData name="Lorenzo Stacchio - lorenzo.stacchio@studio.unibo.it" userId="e059a536-1b17-4eac-9f29-0627b4f4fde1" providerId="ADAL" clId="{F3AAB6C2-ED95-4241-8BF3-5C3C147A7244}" dt="2022-03-04T20:44:22.483" v="8737" actId="478"/>
        <pc:sldMkLst>
          <pc:docMk/>
          <pc:sldMk cId="0" sldId="264"/>
        </pc:sldMkLst>
        <pc:picChg chg="add del mod">
          <ac:chgData name="Lorenzo Stacchio - lorenzo.stacchio@studio.unibo.it" userId="e059a536-1b17-4eac-9f29-0627b4f4fde1" providerId="ADAL" clId="{F3AAB6C2-ED95-4241-8BF3-5C3C147A7244}" dt="2022-03-04T20:44:22.483" v="8737" actId="478"/>
          <ac:picMkLst>
            <pc:docMk/>
            <pc:sldMk cId="0" sldId="264"/>
            <ac:picMk id="3" creationId="{2D4C6F16-DEF0-4BD4-BB28-F9344BAFFF59}"/>
          </ac:picMkLst>
        </pc:picChg>
      </pc:sldChg>
      <pc:sldChg chg="add del">
        <pc:chgData name="Lorenzo Stacchio - lorenzo.stacchio@studio.unibo.it" userId="e059a536-1b17-4eac-9f29-0627b4f4fde1" providerId="ADAL" clId="{F3AAB6C2-ED95-4241-8BF3-5C3C147A7244}" dt="2022-03-01T17:38:54.242" v="1313" actId="47"/>
        <pc:sldMkLst>
          <pc:docMk/>
          <pc:sldMk cId="0" sldId="265"/>
        </pc:sldMkLst>
      </pc:sldChg>
      <pc:sldChg chg="modSp add del mod">
        <pc:chgData name="Lorenzo Stacchio - lorenzo.stacchio@studio.unibo.it" userId="e059a536-1b17-4eac-9f29-0627b4f4fde1" providerId="ADAL" clId="{F3AAB6C2-ED95-4241-8BF3-5C3C147A7244}" dt="2022-03-01T17:39:07.886" v="1314" actId="47"/>
        <pc:sldMkLst>
          <pc:docMk/>
          <pc:sldMk cId="0" sldId="266"/>
        </pc:sldMkLst>
        <pc:spChg chg="mod">
          <ac:chgData name="Lorenzo Stacchio - lorenzo.stacchio@studio.unibo.it" userId="e059a536-1b17-4eac-9f29-0627b4f4fde1" providerId="ADAL" clId="{F3AAB6C2-ED95-4241-8BF3-5C3C147A7244}" dt="2022-03-01T16:40:01.385" v="112" actId="207"/>
          <ac:spMkLst>
            <pc:docMk/>
            <pc:sldMk cId="0" sldId="266"/>
            <ac:spMk id="157" creationId="{00000000-0000-0000-0000-000000000000}"/>
          </ac:spMkLst>
        </pc:spChg>
      </pc:sldChg>
      <pc:sldChg chg="del">
        <pc:chgData name="Lorenzo Stacchio - lorenzo.stacchio@studio.unibo.it" userId="e059a536-1b17-4eac-9f29-0627b4f4fde1" providerId="ADAL" clId="{F3AAB6C2-ED95-4241-8BF3-5C3C147A7244}" dt="2022-03-01T15:00:00.466" v="16" actId="47"/>
        <pc:sldMkLst>
          <pc:docMk/>
          <pc:sldMk cId="1312730194" sldId="266"/>
        </pc:sldMkLst>
      </pc:sldChg>
      <pc:sldChg chg="add del">
        <pc:chgData name="Lorenzo Stacchio - lorenzo.stacchio@studio.unibo.it" userId="e059a536-1b17-4eac-9f29-0627b4f4fde1" providerId="ADAL" clId="{F3AAB6C2-ED95-4241-8BF3-5C3C147A7244}" dt="2022-03-01T16:38:56.274" v="89" actId="47"/>
        <pc:sldMkLst>
          <pc:docMk/>
          <pc:sldMk cId="2269412900" sldId="267"/>
        </pc:sldMkLst>
      </pc:sldChg>
      <pc:sldChg chg="modSp add del mod">
        <pc:chgData name="Lorenzo Stacchio - lorenzo.stacchio@studio.unibo.it" userId="e059a536-1b17-4eac-9f29-0627b4f4fde1" providerId="ADAL" clId="{F3AAB6C2-ED95-4241-8BF3-5C3C147A7244}" dt="2022-03-01T17:39:13.809" v="1316" actId="47"/>
        <pc:sldMkLst>
          <pc:docMk/>
          <pc:sldMk cId="0" sldId="268"/>
        </pc:sldMkLst>
        <pc:spChg chg="mod">
          <ac:chgData name="Lorenzo Stacchio - lorenzo.stacchio@studio.unibo.it" userId="e059a536-1b17-4eac-9f29-0627b4f4fde1" providerId="ADAL" clId="{F3AAB6C2-ED95-4241-8BF3-5C3C147A7244}" dt="2022-03-01T16:40:06.280" v="114" actId="207"/>
          <ac:spMkLst>
            <pc:docMk/>
            <pc:sldMk cId="0" sldId="268"/>
            <ac:spMk id="172" creationId="{00000000-0000-0000-0000-000000000000}"/>
          </ac:spMkLst>
        </pc:spChg>
      </pc:sldChg>
      <pc:sldChg chg="del">
        <pc:chgData name="Lorenzo Stacchio - lorenzo.stacchio@studio.unibo.it" userId="e059a536-1b17-4eac-9f29-0627b4f4fde1" providerId="ADAL" clId="{F3AAB6C2-ED95-4241-8BF3-5C3C147A7244}" dt="2022-03-01T15:00:00.411" v="14" actId="47"/>
        <pc:sldMkLst>
          <pc:docMk/>
          <pc:sldMk cId="564428364" sldId="268"/>
        </pc:sldMkLst>
      </pc:sldChg>
      <pc:sldChg chg="modSp add mod">
        <pc:chgData name="Lorenzo Stacchio - lorenzo.stacchio@studio.unibo.it" userId="e059a536-1b17-4eac-9f29-0627b4f4fde1" providerId="ADAL" clId="{F3AAB6C2-ED95-4241-8BF3-5C3C147A7244}" dt="2022-03-04T11:00:39.655" v="3754" actId="1076"/>
        <pc:sldMkLst>
          <pc:docMk/>
          <pc:sldMk cId="3026439272" sldId="269"/>
        </pc:sldMkLst>
        <pc:spChg chg="mod">
          <ac:chgData name="Lorenzo Stacchio - lorenzo.stacchio@studio.unibo.it" userId="e059a536-1b17-4eac-9f29-0627b4f4fde1" providerId="ADAL" clId="{F3AAB6C2-ED95-4241-8BF3-5C3C147A7244}" dt="2022-03-04T10:56:32.405" v="3653" actId="27636"/>
          <ac:spMkLst>
            <pc:docMk/>
            <pc:sldMk cId="3026439272" sldId="269"/>
            <ac:spMk id="2" creationId="{4E6E13FB-D8CD-4C92-A94C-C40D6C12BE4D}"/>
          </ac:spMkLst>
        </pc:spChg>
        <pc:spChg chg="mod">
          <ac:chgData name="Lorenzo Stacchio - lorenzo.stacchio@studio.unibo.it" userId="e059a536-1b17-4eac-9f29-0627b4f4fde1" providerId="ADAL" clId="{F3AAB6C2-ED95-4241-8BF3-5C3C147A7244}" dt="2022-03-04T11:00:39.655" v="3754" actId="1076"/>
          <ac:spMkLst>
            <pc:docMk/>
            <pc:sldMk cId="3026439272" sldId="269"/>
            <ac:spMk id="3" creationId="{8F961CDE-AB05-4C0A-B7BB-3304BC526CE0}"/>
          </ac:spMkLst>
        </pc:spChg>
        <pc:spChg chg="mod">
          <ac:chgData name="Lorenzo Stacchio - lorenzo.stacchio@studio.unibo.it" userId="e059a536-1b17-4eac-9f29-0627b4f4fde1" providerId="ADAL" clId="{F3AAB6C2-ED95-4241-8BF3-5C3C147A7244}" dt="2022-03-01T16:40:08.417" v="115" actId="207"/>
          <ac:spMkLst>
            <pc:docMk/>
            <pc:sldMk cId="3026439272" sldId="269"/>
            <ac:spMk id="179" creationId="{00000000-0000-0000-0000-000000000000}"/>
          </ac:spMkLst>
        </pc:spChg>
        <pc:picChg chg="add del">
          <ac:chgData name="Lorenzo Stacchio - lorenzo.stacchio@studio.unibo.it" userId="e059a536-1b17-4eac-9f29-0627b4f4fde1" providerId="ADAL" clId="{F3AAB6C2-ED95-4241-8BF3-5C3C147A7244}" dt="2022-03-01T17:38:45.631" v="1309" actId="21"/>
          <ac:picMkLst>
            <pc:docMk/>
            <pc:sldMk cId="3026439272" sldId="269"/>
            <ac:picMk id="3" creationId="{1D05C4A6-6550-4F7A-BFAA-D20C3C0B2362}"/>
          </ac:picMkLst>
        </pc:picChg>
      </pc:sldChg>
      <pc:sldChg chg="add del">
        <pc:chgData name="Lorenzo Stacchio - lorenzo.stacchio@studio.unibo.it" userId="e059a536-1b17-4eac-9f29-0627b4f4fde1" providerId="ADAL" clId="{F3AAB6C2-ED95-4241-8BF3-5C3C147A7244}" dt="2022-03-04T14:20:08.987" v="7175" actId="47"/>
        <pc:sldMkLst>
          <pc:docMk/>
          <pc:sldMk cId="900997159" sldId="272"/>
        </pc:sldMkLst>
      </pc:sldChg>
      <pc:sldChg chg="del">
        <pc:chgData name="Lorenzo Stacchio - lorenzo.stacchio@studio.unibo.it" userId="e059a536-1b17-4eac-9f29-0627b4f4fde1" providerId="ADAL" clId="{F3AAB6C2-ED95-4241-8BF3-5C3C147A7244}" dt="2022-03-01T14:59:57.665" v="0" actId="47"/>
        <pc:sldMkLst>
          <pc:docMk/>
          <pc:sldMk cId="1545615551" sldId="273"/>
        </pc:sldMkLst>
      </pc:sldChg>
      <pc:sldChg chg="del">
        <pc:chgData name="Lorenzo Stacchio - lorenzo.stacchio@studio.unibo.it" userId="e059a536-1b17-4eac-9f29-0627b4f4fde1" providerId="ADAL" clId="{F3AAB6C2-ED95-4241-8BF3-5C3C147A7244}" dt="2022-03-01T14:59:58.818" v="2" actId="47"/>
        <pc:sldMkLst>
          <pc:docMk/>
          <pc:sldMk cId="2601156911" sldId="275"/>
        </pc:sldMkLst>
      </pc:sldChg>
      <pc:sldChg chg="add">
        <pc:chgData name="Lorenzo Stacchio - lorenzo.stacchio@studio.unibo.it" userId="e059a536-1b17-4eac-9f29-0627b4f4fde1" providerId="ADAL" clId="{F3AAB6C2-ED95-4241-8BF3-5C3C147A7244}" dt="2022-03-04T10:56:26.740" v="3650"/>
        <pc:sldMkLst>
          <pc:docMk/>
          <pc:sldMk cId="1588028915" sldId="276"/>
        </pc:sldMkLst>
      </pc:sldChg>
      <pc:sldChg chg="del">
        <pc:chgData name="Lorenzo Stacchio - lorenzo.stacchio@studio.unibo.it" userId="e059a536-1b17-4eac-9f29-0627b4f4fde1" providerId="ADAL" clId="{F3AAB6C2-ED95-4241-8BF3-5C3C147A7244}" dt="2022-03-01T14:59:58.544" v="1" actId="47"/>
        <pc:sldMkLst>
          <pc:docMk/>
          <pc:sldMk cId="3393629612" sldId="276"/>
        </pc:sldMkLst>
      </pc:sldChg>
      <pc:sldChg chg="del">
        <pc:chgData name="Lorenzo Stacchio - lorenzo.stacchio@studio.unibo.it" userId="e059a536-1b17-4eac-9f29-0627b4f4fde1" providerId="ADAL" clId="{F3AAB6C2-ED95-4241-8BF3-5C3C147A7244}" dt="2022-03-01T14:59:58.999" v="3" actId="47"/>
        <pc:sldMkLst>
          <pc:docMk/>
          <pc:sldMk cId="2157987535" sldId="279"/>
        </pc:sldMkLst>
      </pc:sldChg>
      <pc:sldChg chg="del">
        <pc:chgData name="Lorenzo Stacchio - lorenzo.stacchio@studio.unibo.it" userId="e059a536-1b17-4eac-9f29-0627b4f4fde1" providerId="ADAL" clId="{F3AAB6C2-ED95-4241-8BF3-5C3C147A7244}" dt="2022-03-01T14:59:59.125" v="4" actId="47"/>
        <pc:sldMkLst>
          <pc:docMk/>
          <pc:sldMk cId="295987138" sldId="280"/>
        </pc:sldMkLst>
      </pc:sldChg>
      <pc:sldChg chg="del">
        <pc:chgData name="Lorenzo Stacchio - lorenzo.stacchio@studio.unibo.it" userId="e059a536-1b17-4eac-9f29-0627b4f4fde1" providerId="ADAL" clId="{F3AAB6C2-ED95-4241-8BF3-5C3C147A7244}" dt="2022-03-01T14:59:59.282" v="5" actId="47"/>
        <pc:sldMkLst>
          <pc:docMk/>
          <pc:sldMk cId="3609412813" sldId="281"/>
        </pc:sldMkLst>
      </pc:sldChg>
      <pc:sldChg chg="del">
        <pc:chgData name="Lorenzo Stacchio - lorenzo.stacchio@studio.unibo.it" userId="e059a536-1b17-4eac-9f29-0627b4f4fde1" providerId="ADAL" clId="{F3AAB6C2-ED95-4241-8BF3-5C3C147A7244}" dt="2022-03-01T14:59:59.434" v="6" actId="47"/>
        <pc:sldMkLst>
          <pc:docMk/>
          <pc:sldMk cId="3159264127" sldId="282"/>
        </pc:sldMkLst>
      </pc:sldChg>
      <pc:sldChg chg="del">
        <pc:chgData name="Lorenzo Stacchio - lorenzo.stacchio@studio.unibo.it" userId="e059a536-1b17-4eac-9f29-0627b4f4fde1" providerId="ADAL" clId="{F3AAB6C2-ED95-4241-8BF3-5C3C147A7244}" dt="2022-03-01T14:59:59.584" v="7" actId="47"/>
        <pc:sldMkLst>
          <pc:docMk/>
          <pc:sldMk cId="762181726" sldId="283"/>
        </pc:sldMkLst>
      </pc:sldChg>
      <pc:sldChg chg="del">
        <pc:chgData name="Lorenzo Stacchio - lorenzo.stacchio@studio.unibo.it" userId="e059a536-1b17-4eac-9f29-0627b4f4fde1" providerId="ADAL" clId="{F3AAB6C2-ED95-4241-8BF3-5C3C147A7244}" dt="2022-03-01T14:59:59.718" v="8" actId="47"/>
        <pc:sldMkLst>
          <pc:docMk/>
          <pc:sldMk cId="3211075649" sldId="284"/>
        </pc:sldMkLst>
      </pc:sldChg>
      <pc:sldChg chg="del">
        <pc:chgData name="Lorenzo Stacchio - lorenzo.stacchio@studio.unibo.it" userId="e059a536-1b17-4eac-9f29-0627b4f4fde1" providerId="ADAL" clId="{F3AAB6C2-ED95-4241-8BF3-5C3C147A7244}" dt="2022-03-01T15:00:00.228" v="9" actId="47"/>
        <pc:sldMkLst>
          <pc:docMk/>
          <pc:sldMk cId="3860801316" sldId="285"/>
        </pc:sldMkLst>
      </pc:sldChg>
      <pc:sldChg chg="del">
        <pc:chgData name="Lorenzo Stacchio - lorenzo.stacchio@studio.unibo.it" userId="e059a536-1b17-4eac-9f29-0627b4f4fde1" providerId="ADAL" clId="{F3AAB6C2-ED95-4241-8BF3-5C3C147A7244}" dt="2022-03-01T15:00:00.352" v="13" actId="47"/>
        <pc:sldMkLst>
          <pc:docMk/>
          <pc:sldMk cId="3010372548" sldId="286"/>
        </pc:sldMkLst>
      </pc:sldChg>
      <pc:sldChg chg="del">
        <pc:chgData name="Lorenzo Stacchio - lorenzo.stacchio@studio.unibo.it" userId="e059a536-1b17-4eac-9f29-0627b4f4fde1" providerId="ADAL" clId="{F3AAB6C2-ED95-4241-8BF3-5C3C147A7244}" dt="2022-03-01T15:00:00.254" v="10" actId="47"/>
        <pc:sldMkLst>
          <pc:docMk/>
          <pc:sldMk cId="3902205725" sldId="287"/>
        </pc:sldMkLst>
      </pc:sldChg>
      <pc:sldChg chg="del">
        <pc:chgData name="Lorenzo Stacchio - lorenzo.stacchio@studio.unibo.it" userId="e059a536-1b17-4eac-9f29-0627b4f4fde1" providerId="ADAL" clId="{F3AAB6C2-ED95-4241-8BF3-5C3C147A7244}" dt="2022-03-01T15:00:00.296" v="11" actId="47"/>
        <pc:sldMkLst>
          <pc:docMk/>
          <pc:sldMk cId="3920826378" sldId="288"/>
        </pc:sldMkLst>
      </pc:sldChg>
      <pc:sldChg chg="del">
        <pc:chgData name="Lorenzo Stacchio - lorenzo.stacchio@studio.unibo.it" userId="e059a536-1b17-4eac-9f29-0627b4f4fde1" providerId="ADAL" clId="{F3AAB6C2-ED95-4241-8BF3-5C3C147A7244}" dt="2022-03-01T15:00:00.320" v="12" actId="47"/>
        <pc:sldMkLst>
          <pc:docMk/>
          <pc:sldMk cId="857657401" sldId="289"/>
        </pc:sldMkLst>
      </pc:sldChg>
      <pc:sldChg chg="del">
        <pc:chgData name="Lorenzo Stacchio - lorenzo.stacchio@studio.unibo.it" userId="e059a536-1b17-4eac-9f29-0627b4f4fde1" providerId="ADAL" clId="{F3AAB6C2-ED95-4241-8BF3-5C3C147A7244}" dt="2022-03-01T15:00:00.439" v="15" actId="47"/>
        <pc:sldMkLst>
          <pc:docMk/>
          <pc:sldMk cId="3135051118" sldId="290"/>
        </pc:sldMkLst>
      </pc:sldChg>
      <pc:sldChg chg="del">
        <pc:chgData name="Lorenzo Stacchio - lorenzo.stacchio@studio.unibo.it" userId="e059a536-1b17-4eac-9f29-0627b4f4fde1" providerId="ADAL" clId="{F3AAB6C2-ED95-4241-8BF3-5C3C147A7244}" dt="2022-03-01T15:00:00.487" v="17" actId="47"/>
        <pc:sldMkLst>
          <pc:docMk/>
          <pc:sldMk cId="3731434501" sldId="291"/>
        </pc:sldMkLst>
      </pc:sldChg>
      <pc:sldChg chg="del">
        <pc:chgData name="Lorenzo Stacchio - lorenzo.stacchio@studio.unibo.it" userId="e059a536-1b17-4eac-9f29-0627b4f4fde1" providerId="ADAL" clId="{F3AAB6C2-ED95-4241-8BF3-5C3C147A7244}" dt="2022-03-01T15:00:00.564" v="19" actId="47"/>
        <pc:sldMkLst>
          <pc:docMk/>
          <pc:sldMk cId="3632992572" sldId="292"/>
        </pc:sldMkLst>
      </pc:sldChg>
      <pc:sldChg chg="del">
        <pc:chgData name="Lorenzo Stacchio - lorenzo.stacchio@studio.unibo.it" userId="e059a536-1b17-4eac-9f29-0627b4f4fde1" providerId="ADAL" clId="{F3AAB6C2-ED95-4241-8BF3-5C3C147A7244}" dt="2022-03-01T15:00:00.537" v="18" actId="47"/>
        <pc:sldMkLst>
          <pc:docMk/>
          <pc:sldMk cId="721802644" sldId="293"/>
        </pc:sldMkLst>
      </pc:sldChg>
      <pc:sldChg chg="del">
        <pc:chgData name="Lorenzo Stacchio - lorenzo.stacchio@studio.unibo.it" userId="e059a536-1b17-4eac-9f29-0627b4f4fde1" providerId="ADAL" clId="{F3AAB6C2-ED95-4241-8BF3-5C3C147A7244}" dt="2022-03-01T15:00:01.373" v="23" actId="47"/>
        <pc:sldMkLst>
          <pc:docMk/>
          <pc:sldMk cId="3899886144" sldId="296"/>
        </pc:sldMkLst>
      </pc:sldChg>
      <pc:sldChg chg="del">
        <pc:chgData name="Lorenzo Stacchio - lorenzo.stacchio@studio.unibo.it" userId="e059a536-1b17-4eac-9f29-0627b4f4fde1" providerId="ADAL" clId="{F3AAB6C2-ED95-4241-8BF3-5C3C147A7244}" dt="2022-03-01T15:00:01.401" v="24" actId="47"/>
        <pc:sldMkLst>
          <pc:docMk/>
          <pc:sldMk cId="492819525" sldId="297"/>
        </pc:sldMkLst>
      </pc:sldChg>
      <pc:sldChg chg="del">
        <pc:chgData name="Lorenzo Stacchio - lorenzo.stacchio@studio.unibo.it" userId="e059a536-1b17-4eac-9f29-0627b4f4fde1" providerId="ADAL" clId="{F3AAB6C2-ED95-4241-8BF3-5C3C147A7244}" dt="2022-03-01T15:00:01.460" v="26" actId="47"/>
        <pc:sldMkLst>
          <pc:docMk/>
          <pc:sldMk cId="4122595214" sldId="298"/>
        </pc:sldMkLst>
      </pc:sldChg>
      <pc:sldChg chg="del">
        <pc:chgData name="Lorenzo Stacchio - lorenzo.stacchio@studio.unibo.it" userId="e059a536-1b17-4eac-9f29-0627b4f4fde1" providerId="ADAL" clId="{F3AAB6C2-ED95-4241-8BF3-5C3C147A7244}" dt="2022-03-01T15:00:01.495" v="27" actId="47"/>
        <pc:sldMkLst>
          <pc:docMk/>
          <pc:sldMk cId="1978739347" sldId="302"/>
        </pc:sldMkLst>
      </pc:sldChg>
      <pc:sldChg chg="del">
        <pc:chgData name="Lorenzo Stacchio - lorenzo.stacchio@studio.unibo.it" userId="e059a536-1b17-4eac-9f29-0627b4f4fde1" providerId="ADAL" clId="{F3AAB6C2-ED95-4241-8BF3-5C3C147A7244}" dt="2022-03-01T15:00:01.538" v="28" actId="47"/>
        <pc:sldMkLst>
          <pc:docMk/>
          <pc:sldMk cId="4132271923" sldId="303"/>
        </pc:sldMkLst>
      </pc:sldChg>
      <pc:sldChg chg="del">
        <pc:chgData name="Lorenzo Stacchio - lorenzo.stacchio@studio.unibo.it" userId="e059a536-1b17-4eac-9f29-0627b4f4fde1" providerId="ADAL" clId="{F3AAB6C2-ED95-4241-8BF3-5C3C147A7244}" dt="2022-03-01T15:00:01.879" v="29" actId="47"/>
        <pc:sldMkLst>
          <pc:docMk/>
          <pc:sldMk cId="692053091" sldId="304"/>
        </pc:sldMkLst>
      </pc:sldChg>
      <pc:sldChg chg="del">
        <pc:chgData name="Lorenzo Stacchio - lorenzo.stacchio@studio.unibo.it" userId="e059a536-1b17-4eac-9f29-0627b4f4fde1" providerId="ADAL" clId="{F3AAB6C2-ED95-4241-8BF3-5C3C147A7244}" dt="2022-03-01T15:00:02.403" v="31" actId="47"/>
        <pc:sldMkLst>
          <pc:docMk/>
          <pc:sldMk cId="4019055151" sldId="306"/>
        </pc:sldMkLst>
      </pc:sldChg>
      <pc:sldChg chg="del">
        <pc:chgData name="Lorenzo Stacchio - lorenzo.stacchio@studio.unibo.it" userId="e059a536-1b17-4eac-9f29-0627b4f4fde1" providerId="ADAL" clId="{F3AAB6C2-ED95-4241-8BF3-5C3C147A7244}" dt="2022-03-01T15:00:02.500" v="34" actId="47"/>
        <pc:sldMkLst>
          <pc:docMk/>
          <pc:sldMk cId="1557786486" sldId="307"/>
        </pc:sldMkLst>
      </pc:sldChg>
      <pc:sldChg chg="del">
        <pc:chgData name="Lorenzo Stacchio - lorenzo.stacchio@studio.unibo.it" userId="e059a536-1b17-4eac-9f29-0627b4f4fde1" providerId="ADAL" clId="{F3AAB6C2-ED95-4241-8BF3-5C3C147A7244}" dt="2022-03-01T15:00:02.530" v="35" actId="47"/>
        <pc:sldMkLst>
          <pc:docMk/>
          <pc:sldMk cId="618020586" sldId="308"/>
        </pc:sldMkLst>
      </pc:sldChg>
      <pc:sldChg chg="del">
        <pc:chgData name="Lorenzo Stacchio - lorenzo.stacchio@studio.unibo.it" userId="e059a536-1b17-4eac-9f29-0627b4f4fde1" providerId="ADAL" clId="{F3AAB6C2-ED95-4241-8BF3-5C3C147A7244}" dt="2022-03-01T15:00:02.619" v="37" actId="47"/>
        <pc:sldMkLst>
          <pc:docMk/>
          <pc:sldMk cId="1055011193" sldId="309"/>
        </pc:sldMkLst>
      </pc:sldChg>
      <pc:sldChg chg="del">
        <pc:chgData name="Lorenzo Stacchio - lorenzo.stacchio@studio.unibo.it" userId="e059a536-1b17-4eac-9f29-0627b4f4fde1" providerId="ADAL" clId="{F3AAB6C2-ED95-4241-8BF3-5C3C147A7244}" dt="2022-03-01T15:00:02.634" v="38" actId="47"/>
        <pc:sldMkLst>
          <pc:docMk/>
          <pc:sldMk cId="3671144124" sldId="310"/>
        </pc:sldMkLst>
      </pc:sldChg>
      <pc:sldChg chg="del">
        <pc:chgData name="Lorenzo Stacchio - lorenzo.stacchio@studio.unibo.it" userId="e059a536-1b17-4eac-9f29-0627b4f4fde1" providerId="ADAL" clId="{F3AAB6C2-ED95-4241-8BF3-5C3C147A7244}" dt="2022-03-01T15:00:02.655" v="39" actId="47"/>
        <pc:sldMkLst>
          <pc:docMk/>
          <pc:sldMk cId="4275170492" sldId="311"/>
        </pc:sldMkLst>
      </pc:sldChg>
      <pc:sldChg chg="del">
        <pc:chgData name="Lorenzo Stacchio - lorenzo.stacchio@studio.unibo.it" userId="e059a536-1b17-4eac-9f29-0627b4f4fde1" providerId="ADAL" clId="{F3AAB6C2-ED95-4241-8BF3-5C3C147A7244}" dt="2022-03-01T15:00:02.699" v="40" actId="47"/>
        <pc:sldMkLst>
          <pc:docMk/>
          <pc:sldMk cId="4036238492" sldId="313"/>
        </pc:sldMkLst>
      </pc:sldChg>
      <pc:sldChg chg="del">
        <pc:chgData name="Lorenzo Stacchio - lorenzo.stacchio@studio.unibo.it" userId="e059a536-1b17-4eac-9f29-0627b4f4fde1" providerId="ADAL" clId="{F3AAB6C2-ED95-4241-8BF3-5C3C147A7244}" dt="2022-03-01T15:00:02.725" v="41" actId="47"/>
        <pc:sldMkLst>
          <pc:docMk/>
          <pc:sldMk cId="1912956899" sldId="314"/>
        </pc:sldMkLst>
      </pc:sldChg>
      <pc:sldChg chg="del">
        <pc:chgData name="Lorenzo Stacchio - lorenzo.stacchio@studio.unibo.it" userId="e059a536-1b17-4eac-9f29-0627b4f4fde1" providerId="ADAL" clId="{F3AAB6C2-ED95-4241-8BF3-5C3C147A7244}" dt="2022-03-01T15:00:02.771" v="42" actId="47"/>
        <pc:sldMkLst>
          <pc:docMk/>
          <pc:sldMk cId="3577792172" sldId="315"/>
        </pc:sldMkLst>
      </pc:sldChg>
      <pc:sldChg chg="del">
        <pc:chgData name="Lorenzo Stacchio - lorenzo.stacchio@studio.unibo.it" userId="e059a536-1b17-4eac-9f29-0627b4f4fde1" providerId="ADAL" clId="{F3AAB6C2-ED95-4241-8BF3-5C3C147A7244}" dt="2022-03-01T15:00:02.796" v="43" actId="47"/>
        <pc:sldMkLst>
          <pc:docMk/>
          <pc:sldMk cId="2505026673" sldId="316"/>
        </pc:sldMkLst>
      </pc:sldChg>
      <pc:sldChg chg="del">
        <pc:chgData name="Lorenzo Stacchio - lorenzo.stacchio@studio.unibo.it" userId="e059a536-1b17-4eac-9f29-0627b4f4fde1" providerId="ADAL" clId="{F3AAB6C2-ED95-4241-8BF3-5C3C147A7244}" dt="2022-03-01T15:00:02.828" v="44" actId="47"/>
        <pc:sldMkLst>
          <pc:docMk/>
          <pc:sldMk cId="922161084" sldId="317"/>
        </pc:sldMkLst>
      </pc:sldChg>
      <pc:sldChg chg="del">
        <pc:chgData name="Lorenzo Stacchio - lorenzo.stacchio@studio.unibo.it" userId="e059a536-1b17-4eac-9f29-0627b4f4fde1" providerId="ADAL" clId="{F3AAB6C2-ED95-4241-8BF3-5C3C147A7244}" dt="2022-03-01T15:00:02.861" v="45" actId="47"/>
        <pc:sldMkLst>
          <pc:docMk/>
          <pc:sldMk cId="4107337312" sldId="318"/>
        </pc:sldMkLst>
      </pc:sldChg>
      <pc:sldChg chg="del">
        <pc:chgData name="Lorenzo Stacchio - lorenzo.stacchio@studio.unibo.it" userId="e059a536-1b17-4eac-9f29-0627b4f4fde1" providerId="ADAL" clId="{F3AAB6C2-ED95-4241-8BF3-5C3C147A7244}" dt="2022-03-01T15:00:02.893" v="46" actId="47"/>
        <pc:sldMkLst>
          <pc:docMk/>
          <pc:sldMk cId="4219941583" sldId="319"/>
        </pc:sldMkLst>
      </pc:sldChg>
      <pc:sldChg chg="del">
        <pc:chgData name="Lorenzo Stacchio - lorenzo.stacchio@studio.unibo.it" userId="e059a536-1b17-4eac-9f29-0627b4f4fde1" providerId="ADAL" clId="{F3AAB6C2-ED95-4241-8BF3-5C3C147A7244}" dt="2022-03-01T15:00:02.928" v="47" actId="47"/>
        <pc:sldMkLst>
          <pc:docMk/>
          <pc:sldMk cId="3711257831" sldId="320"/>
        </pc:sldMkLst>
      </pc:sldChg>
      <pc:sldChg chg="del">
        <pc:chgData name="Lorenzo Stacchio - lorenzo.stacchio@studio.unibo.it" userId="e059a536-1b17-4eac-9f29-0627b4f4fde1" providerId="ADAL" clId="{F3AAB6C2-ED95-4241-8BF3-5C3C147A7244}" dt="2022-03-01T15:00:02.956" v="48" actId="47"/>
        <pc:sldMkLst>
          <pc:docMk/>
          <pc:sldMk cId="2058765187" sldId="321"/>
        </pc:sldMkLst>
      </pc:sldChg>
      <pc:sldChg chg="del">
        <pc:chgData name="Lorenzo Stacchio - lorenzo.stacchio@studio.unibo.it" userId="e059a536-1b17-4eac-9f29-0627b4f4fde1" providerId="ADAL" clId="{F3AAB6C2-ED95-4241-8BF3-5C3C147A7244}" dt="2022-03-01T15:00:02.993" v="49" actId="47"/>
        <pc:sldMkLst>
          <pc:docMk/>
          <pc:sldMk cId="1576634012" sldId="322"/>
        </pc:sldMkLst>
      </pc:sldChg>
      <pc:sldChg chg="del">
        <pc:chgData name="Lorenzo Stacchio - lorenzo.stacchio@studio.unibo.it" userId="e059a536-1b17-4eac-9f29-0627b4f4fde1" providerId="ADAL" clId="{F3AAB6C2-ED95-4241-8BF3-5C3C147A7244}" dt="2022-03-01T15:00:03.033" v="50" actId="47"/>
        <pc:sldMkLst>
          <pc:docMk/>
          <pc:sldMk cId="2978131100" sldId="323"/>
        </pc:sldMkLst>
      </pc:sldChg>
      <pc:sldChg chg="del">
        <pc:chgData name="Lorenzo Stacchio - lorenzo.stacchio@studio.unibo.it" userId="e059a536-1b17-4eac-9f29-0627b4f4fde1" providerId="ADAL" clId="{F3AAB6C2-ED95-4241-8BF3-5C3C147A7244}" dt="2022-03-01T15:00:03.069" v="51" actId="47"/>
        <pc:sldMkLst>
          <pc:docMk/>
          <pc:sldMk cId="2763107280" sldId="324"/>
        </pc:sldMkLst>
      </pc:sldChg>
      <pc:sldChg chg="del">
        <pc:chgData name="Lorenzo Stacchio - lorenzo.stacchio@studio.unibo.it" userId="e059a536-1b17-4eac-9f29-0627b4f4fde1" providerId="ADAL" clId="{F3AAB6C2-ED95-4241-8BF3-5C3C147A7244}" dt="2022-03-01T15:00:03.482" v="52" actId="47"/>
        <pc:sldMkLst>
          <pc:docMk/>
          <pc:sldMk cId="3360453914" sldId="325"/>
        </pc:sldMkLst>
      </pc:sldChg>
      <pc:sldChg chg="del">
        <pc:chgData name="Lorenzo Stacchio - lorenzo.stacchio@studio.unibo.it" userId="e059a536-1b17-4eac-9f29-0627b4f4fde1" providerId="ADAL" clId="{F3AAB6C2-ED95-4241-8BF3-5C3C147A7244}" dt="2022-03-01T15:00:04.032" v="54" actId="47"/>
        <pc:sldMkLst>
          <pc:docMk/>
          <pc:sldMk cId="420597658" sldId="326"/>
        </pc:sldMkLst>
      </pc:sldChg>
      <pc:sldChg chg="del">
        <pc:chgData name="Lorenzo Stacchio - lorenzo.stacchio@studio.unibo.it" userId="e059a536-1b17-4eac-9f29-0627b4f4fde1" providerId="ADAL" clId="{F3AAB6C2-ED95-4241-8BF3-5C3C147A7244}" dt="2022-03-01T15:00:02.377" v="30" actId="47"/>
        <pc:sldMkLst>
          <pc:docMk/>
          <pc:sldMk cId="4084381339" sldId="327"/>
        </pc:sldMkLst>
      </pc:sldChg>
      <pc:sldChg chg="del">
        <pc:chgData name="Lorenzo Stacchio - lorenzo.stacchio@studio.unibo.it" userId="e059a536-1b17-4eac-9f29-0627b4f4fde1" providerId="ADAL" clId="{F3AAB6C2-ED95-4241-8BF3-5C3C147A7244}" dt="2022-03-01T15:00:02.436" v="32" actId="47"/>
        <pc:sldMkLst>
          <pc:docMk/>
          <pc:sldMk cId="1151739020" sldId="328"/>
        </pc:sldMkLst>
      </pc:sldChg>
      <pc:sldChg chg="del">
        <pc:chgData name="Lorenzo Stacchio - lorenzo.stacchio@studio.unibo.it" userId="e059a536-1b17-4eac-9f29-0627b4f4fde1" providerId="ADAL" clId="{F3AAB6C2-ED95-4241-8BF3-5C3C147A7244}" dt="2022-03-01T15:00:02.467" v="33" actId="47"/>
        <pc:sldMkLst>
          <pc:docMk/>
          <pc:sldMk cId="3582388458" sldId="329"/>
        </pc:sldMkLst>
      </pc:sldChg>
      <pc:sldChg chg="del">
        <pc:chgData name="Lorenzo Stacchio - lorenzo.stacchio@studio.unibo.it" userId="e059a536-1b17-4eac-9f29-0627b4f4fde1" providerId="ADAL" clId="{F3AAB6C2-ED95-4241-8BF3-5C3C147A7244}" dt="2022-03-01T15:00:04.002" v="53" actId="47"/>
        <pc:sldMkLst>
          <pc:docMk/>
          <pc:sldMk cId="626787868" sldId="330"/>
        </pc:sldMkLst>
      </pc:sldChg>
      <pc:sldChg chg="del">
        <pc:chgData name="Lorenzo Stacchio - lorenzo.stacchio@studio.unibo.it" userId="e059a536-1b17-4eac-9f29-0627b4f4fde1" providerId="ADAL" clId="{F3AAB6C2-ED95-4241-8BF3-5C3C147A7244}" dt="2022-03-01T15:00:12.026" v="71" actId="47"/>
        <pc:sldMkLst>
          <pc:docMk/>
          <pc:sldMk cId="3432519394" sldId="331"/>
        </pc:sldMkLst>
      </pc:sldChg>
      <pc:sldChg chg="del">
        <pc:chgData name="Lorenzo Stacchio - lorenzo.stacchio@studio.unibo.it" userId="e059a536-1b17-4eac-9f29-0627b4f4fde1" providerId="ADAL" clId="{F3AAB6C2-ED95-4241-8BF3-5C3C147A7244}" dt="2022-03-01T15:00:01.447" v="25" actId="47"/>
        <pc:sldMkLst>
          <pc:docMk/>
          <pc:sldMk cId="2998805006" sldId="332"/>
        </pc:sldMkLst>
      </pc:sldChg>
      <pc:sldChg chg="del">
        <pc:chgData name="Lorenzo Stacchio - lorenzo.stacchio@studio.unibo.it" userId="e059a536-1b17-4eac-9f29-0627b4f4fde1" providerId="ADAL" clId="{F3AAB6C2-ED95-4241-8BF3-5C3C147A7244}" dt="2022-03-01T15:00:02.588" v="36" actId="47"/>
        <pc:sldMkLst>
          <pc:docMk/>
          <pc:sldMk cId="2313398961" sldId="333"/>
        </pc:sldMkLst>
      </pc:sldChg>
      <pc:sldChg chg="del">
        <pc:chgData name="Lorenzo Stacchio - lorenzo.stacchio@studio.unibo.it" userId="e059a536-1b17-4eac-9f29-0627b4f4fde1" providerId="ADAL" clId="{F3AAB6C2-ED95-4241-8BF3-5C3C147A7244}" dt="2022-03-01T15:00:04.065" v="55" actId="47"/>
        <pc:sldMkLst>
          <pc:docMk/>
          <pc:sldMk cId="3015326352" sldId="334"/>
        </pc:sldMkLst>
      </pc:sldChg>
      <pc:sldChg chg="del">
        <pc:chgData name="Lorenzo Stacchio - lorenzo.stacchio@studio.unibo.it" userId="e059a536-1b17-4eac-9f29-0627b4f4fde1" providerId="ADAL" clId="{F3AAB6C2-ED95-4241-8BF3-5C3C147A7244}" dt="2022-03-01T15:00:04.100" v="56" actId="47"/>
        <pc:sldMkLst>
          <pc:docMk/>
          <pc:sldMk cId="1631260667" sldId="335"/>
        </pc:sldMkLst>
      </pc:sldChg>
      <pc:sldChg chg="del">
        <pc:chgData name="Lorenzo Stacchio - lorenzo.stacchio@studio.unibo.it" userId="e059a536-1b17-4eac-9f29-0627b4f4fde1" providerId="ADAL" clId="{F3AAB6C2-ED95-4241-8BF3-5C3C147A7244}" dt="2022-03-01T15:00:04.114" v="57" actId="47"/>
        <pc:sldMkLst>
          <pc:docMk/>
          <pc:sldMk cId="3455470351" sldId="336"/>
        </pc:sldMkLst>
      </pc:sldChg>
      <pc:sldChg chg="del">
        <pc:chgData name="Lorenzo Stacchio - lorenzo.stacchio@studio.unibo.it" userId="e059a536-1b17-4eac-9f29-0627b4f4fde1" providerId="ADAL" clId="{F3AAB6C2-ED95-4241-8BF3-5C3C147A7244}" dt="2022-03-01T15:00:05.046" v="59" actId="47"/>
        <pc:sldMkLst>
          <pc:docMk/>
          <pc:sldMk cId="1334073207" sldId="337"/>
        </pc:sldMkLst>
      </pc:sldChg>
      <pc:sldChg chg="del">
        <pc:chgData name="Lorenzo Stacchio - lorenzo.stacchio@studio.unibo.it" userId="e059a536-1b17-4eac-9f29-0627b4f4fde1" providerId="ADAL" clId="{F3AAB6C2-ED95-4241-8BF3-5C3C147A7244}" dt="2022-03-01T15:00:05.793" v="64" actId="47"/>
        <pc:sldMkLst>
          <pc:docMk/>
          <pc:sldMk cId="5971663" sldId="338"/>
        </pc:sldMkLst>
      </pc:sldChg>
      <pc:sldChg chg="del">
        <pc:chgData name="Lorenzo Stacchio - lorenzo.stacchio@studio.unibo.it" userId="e059a536-1b17-4eac-9f29-0627b4f4fde1" providerId="ADAL" clId="{F3AAB6C2-ED95-4241-8BF3-5C3C147A7244}" dt="2022-03-01T15:00:06.329" v="66" actId="47"/>
        <pc:sldMkLst>
          <pc:docMk/>
          <pc:sldMk cId="1603695112" sldId="339"/>
        </pc:sldMkLst>
      </pc:sldChg>
      <pc:sldChg chg="del">
        <pc:chgData name="Lorenzo Stacchio - lorenzo.stacchio@studio.unibo.it" userId="e059a536-1b17-4eac-9f29-0627b4f4fde1" providerId="ADAL" clId="{F3AAB6C2-ED95-4241-8BF3-5C3C147A7244}" dt="2022-03-01T15:00:05.952" v="65" actId="47"/>
        <pc:sldMkLst>
          <pc:docMk/>
          <pc:sldMk cId="1497457500" sldId="340"/>
        </pc:sldMkLst>
      </pc:sldChg>
      <pc:sldChg chg="del">
        <pc:chgData name="Lorenzo Stacchio - lorenzo.stacchio@studio.unibo.it" userId="e059a536-1b17-4eac-9f29-0627b4f4fde1" providerId="ADAL" clId="{F3AAB6C2-ED95-4241-8BF3-5C3C147A7244}" dt="2022-03-01T15:00:05.063" v="60" actId="47"/>
        <pc:sldMkLst>
          <pc:docMk/>
          <pc:sldMk cId="3168926467" sldId="341"/>
        </pc:sldMkLst>
      </pc:sldChg>
      <pc:sldChg chg="del">
        <pc:chgData name="Lorenzo Stacchio - lorenzo.stacchio@studio.unibo.it" userId="e059a536-1b17-4eac-9f29-0627b4f4fde1" providerId="ADAL" clId="{F3AAB6C2-ED95-4241-8BF3-5C3C147A7244}" dt="2022-03-01T15:00:04.513" v="58" actId="47"/>
        <pc:sldMkLst>
          <pc:docMk/>
          <pc:sldMk cId="2198196861" sldId="342"/>
        </pc:sldMkLst>
      </pc:sldChg>
      <pc:sldChg chg="del">
        <pc:chgData name="Lorenzo Stacchio - lorenzo.stacchio@studio.unibo.it" userId="e059a536-1b17-4eac-9f29-0627b4f4fde1" providerId="ADAL" clId="{F3AAB6C2-ED95-4241-8BF3-5C3C147A7244}" dt="2022-03-01T15:00:05.621" v="63" actId="47"/>
        <pc:sldMkLst>
          <pc:docMk/>
          <pc:sldMk cId="38593897" sldId="343"/>
        </pc:sldMkLst>
      </pc:sldChg>
      <pc:sldChg chg="del">
        <pc:chgData name="Lorenzo Stacchio - lorenzo.stacchio@studio.unibo.it" userId="e059a536-1b17-4eac-9f29-0627b4f4fde1" providerId="ADAL" clId="{F3AAB6C2-ED95-4241-8BF3-5C3C147A7244}" dt="2022-03-01T15:00:05.094" v="61" actId="47"/>
        <pc:sldMkLst>
          <pc:docMk/>
          <pc:sldMk cId="146028432" sldId="344"/>
        </pc:sldMkLst>
      </pc:sldChg>
      <pc:sldChg chg="del">
        <pc:chgData name="Lorenzo Stacchio - lorenzo.stacchio@studio.unibo.it" userId="e059a536-1b17-4eac-9f29-0627b4f4fde1" providerId="ADAL" clId="{F3AAB6C2-ED95-4241-8BF3-5C3C147A7244}" dt="2022-03-01T15:00:05.444" v="62" actId="47"/>
        <pc:sldMkLst>
          <pc:docMk/>
          <pc:sldMk cId="3735209154" sldId="345"/>
        </pc:sldMkLst>
      </pc:sldChg>
      <pc:sldChg chg="del">
        <pc:chgData name="Lorenzo Stacchio - lorenzo.stacchio@studio.unibo.it" userId="e059a536-1b17-4eac-9f29-0627b4f4fde1" providerId="ADAL" clId="{F3AAB6C2-ED95-4241-8BF3-5C3C147A7244}" dt="2022-03-01T15:00:11.165" v="70" actId="47"/>
        <pc:sldMkLst>
          <pc:docMk/>
          <pc:sldMk cId="4148521862" sldId="346"/>
        </pc:sldMkLst>
      </pc:sldChg>
      <pc:sldChg chg="del">
        <pc:chgData name="Lorenzo Stacchio - lorenzo.stacchio@studio.unibo.it" userId="e059a536-1b17-4eac-9f29-0627b4f4fde1" providerId="ADAL" clId="{F3AAB6C2-ED95-4241-8BF3-5C3C147A7244}" dt="2022-03-01T15:00:11.165" v="70" actId="47"/>
        <pc:sldMkLst>
          <pc:docMk/>
          <pc:sldMk cId="10547677" sldId="347"/>
        </pc:sldMkLst>
      </pc:sldChg>
      <pc:sldChg chg="del">
        <pc:chgData name="Lorenzo Stacchio - lorenzo.stacchio@studio.unibo.it" userId="e059a536-1b17-4eac-9f29-0627b4f4fde1" providerId="ADAL" clId="{F3AAB6C2-ED95-4241-8BF3-5C3C147A7244}" dt="2022-03-01T15:00:11.165" v="70" actId="47"/>
        <pc:sldMkLst>
          <pc:docMk/>
          <pc:sldMk cId="428493574" sldId="348"/>
        </pc:sldMkLst>
      </pc:sldChg>
      <pc:sldChg chg="del">
        <pc:chgData name="Lorenzo Stacchio - lorenzo.stacchio@studio.unibo.it" userId="e059a536-1b17-4eac-9f29-0627b4f4fde1" providerId="ADAL" clId="{F3AAB6C2-ED95-4241-8BF3-5C3C147A7244}" dt="2022-03-01T15:00:11.165" v="70" actId="47"/>
        <pc:sldMkLst>
          <pc:docMk/>
          <pc:sldMk cId="3273558240" sldId="349"/>
        </pc:sldMkLst>
      </pc:sldChg>
      <pc:sldChg chg="del">
        <pc:chgData name="Lorenzo Stacchio - lorenzo.stacchio@studio.unibo.it" userId="e059a536-1b17-4eac-9f29-0627b4f4fde1" providerId="ADAL" clId="{F3AAB6C2-ED95-4241-8BF3-5C3C147A7244}" dt="2022-03-01T15:00:11.165" v="70" actId="47"/>
        <pc:sldMkLst>
          <pc:docMk/>
          <pc:sldMk cId="1685124774" sldId="350"/>
        </pc:sldMkLst>
      </pc:sldChg>
      <pc:sldChg chg="del">
        <pc:chgData name="Lorenzo Stacchio - lorenzo.stacchio@studio.unibo.it" userId="e059a536-1b17-4eac-9f29-0627b4f4fde1" providerId="ADAL" clId="{F3AAB6C2-ED95-4241-8BF3-5C3C147A7244}" dt="2022-03-01T15:00:11.165" v="70" actId="47"/>
        <pc:sldMkLst>
          <pc:docMk/>
          <pc:sldMk cId="1606069464" sldId="351"/>
        </pc:sldMkLst>
      </pc:sldChg>
      <pc:sldChg chg="del">
        <pc:chgData name="Lorenzo Stacchio - lorenzo.stacchio@studio.unibo.it" userId="e059a536-1b17-4eac-9f29-0627b4f4fde1" providerId="ADAL" clId="{F3AAB6C2-ED95-4241-8BF3-5C3C147A7244}" dt="2022-03-01T15:00:12.026" v="71" actId="47"/>
        <pc:sldMkLst>
          <pc:docMk/>
          <pc:sldMk cId="1263618785" sldId="352"/>
        </pc:sldMkLst>
      </pc:sldChg>
      <pc:sldChg chg="del">
        <pc:chgData name="Lorenzo Stacchio - lorenzo.stacchio@studio.unibo.it" userId="e059a536-1b17-4eac-9f29-0627b4f4fde1" providerId="ADAL" clId="{F3AAB6C2-ED95-4241-8BF3-5C3C147A7244}" dt="2022-03-01T15:00:12.026" v="71" actId="47"/>
        <pc:sldMkLst>
          <pc:docMk/>
          <pc:sldMk cId="3864191779" sldId="353"/>
        </pc:sldMkLst>
      </pc:sldChg>
      <pc:sldChg chg="del">
        <pc:chgData name="Lorenzo Stacchio - lorenzo.stacchio@studio.unibo.it" userId="e059a536-1b17-4eac-9f29-0627b4f4fde1" providerId="ADAL" clId="{F3AAB6C2-ED95-4241-8BF3-5C3C147A7244}" dt="2022-03-01T15:00:12.026" v="71" actId="47"/>
        <pc:sldMkLst>
          <pc:docMk/>
          <pc:sldMk cId="1732278204" sldId="354"/>
        </pc:sldMkLst>
      </pc:sldChg>
      <pc:sldChg chg="del">
        <pc:chgData name="Lorenzo Stacchio - lorenzo.stacchio@studio.unibo.it" userId="e059a536-1b17-4eac-9f29-0627b4f4fde1" providerId="ADAL" clId="{F3AAB6C2-ED95-4241-8BF3-5C3C147A7244}" dt="2022-03-01T15:00:12.026" v="71" actId="47"/>
        <pc:sldMkLst>
          <pc:docMk/>
          <pc:sldMk cId="3201205234" sldId="355"/>
        </pc:sldMkLst>
      </pc:sldChg>
      <pc:sldChg chg="del">
        <pc:chgData name="Lorenzo Stacchio - lorenzo.stacchio@studio.unibo.it" userId="e059a536-1b17-4eac-9f29-0627b4f4fde1" providerId="ADAL" clId="{F3AAB6C2-ED95-4241-8BF3-5C3C147A7244}" dt="2022-03-01T15:00:12.026" v="71" actId="47"/>
        <pc:sldMkLst>
          <pc:docMk/>
          <pc:sldMk cId="1938254535" sldId="356"/>
        </pc:sldMkLst>
      </pc:sldChg>
      <pc:sldChg chg="del">
        <pc:chgData name="Lorenzo Stacchio - lorenzo.stacchio@studio.unibo.it" userId="e059a536-1b17-4eac-9f29-0627b4f4fde1" providerId="ADAL" clId="{F3AAB6C2-ED95-4241-8BF3-5C3C147A7244}" dt="2022-03-01T15:00:12.026" v="71" actId="47"/>
        <pc:sldMkLst>
          <pc:docMk/>
          <pc:sldMk cId="3446709040" sldId="357"/>
        </pc:sldMkLst>
      </pc:sldChg>
      <pc:sldChg chg="del">
        <pc:chgData name="Lorenzo Stacchio - lorenzo.stacchio@studio.unibo.it" userId="e059a536-1b17-4eac-9f29-0627b4f4fde1" providerId="ADAL" clId="{F3AAB6C2-ED95-4241-8BF3-5C3C147A7244}" dt="2022-03-01T15:00:12.026" v="71" actId="47"/>
        <pc:sldMkLst>
          <pc:docMk/>
          <pc:sldMk cId="371264260" sldId="358"/>
        </pc:sldMkLst>
      </pc:sldChg>
      <pc:sldChg chg="del">
        <pc:chgData name="Lorenzo Stacchio - lorenzo.stacchio@studio.unibo.it" userId="e059a536-1b17-4eac-9f29-0627b4f4fde1" providerId="ADAL" clId="{F3AAB6C2-ED95-4241-8BF3-5C3C147A7244}" dt="2022-03-01T15:00:12.026" v="71" actId="47"/>
        <pc:sldMkLst>
          <pc:docMk/>
          <pc:sldMk cId="2650782612" sldId="359"/>
        </pc:sldMkLst>
      </pc:sldChg>
      <pc:sldChg chg="del">
        <pc:chgData name="Lorenzo Stacchio - lorenzo.stacchio@studio.unibo.it" userId="e059a536-1b17-4eac-9f29-0627b4f4fde1" providerId="ADAL" clId="{F3AAB6C2-ED95-4241-8BF3-5C3C147A7244}" dt="2022-03-01T15:00:12.026" v="71" actId="47"/>
        <pc:sldMkLst>
          <pc:docMk/>
          <pc:sldMk cId="4115061645" sldId="360"/>
        </pc:sldMkLst>
      </pc:sldChg>
      <pc:sldChg chg="del">
        <pc:chgData name="Lorenzo Stacchio - lorenzo.stacchio@studio.unibo.it" userId="e059a536-1b17-4eac-9f29-0627b4f4fde1" providerId="ADAL" clId="{F3AAB6C2-ED95-4241-8BF3-5C3C147A7244}" dt="2022-03-01T15:00:12.026" v="71" actId="47"/>
        <pc:sldMkLst>
          <pc:docMk/>
          <pc:sldMk cId="2078180203" sldId="361"/>
        </pc:sldMkLst>
      </pc:sldChg>
      <pc:sldChg chg="add del">
        <pc:chgData name="Lorenzo Stacchio - lorenzo.stacchio@studio.unibo.it" userId="e059a536-1b17-4eac-9f29-0627b4f4fde1" providerId="ADAL" clId="{F3AAB6C2-ED95-4241-8BF3-5C3C147A7244}" dt="2022-03-01T15:00:16.125" v="74" actId="47"/>
        <pc:sldMkLst>
          <pc:docMk/>
          <pc:sldMk cId="414541920" sldId="363"/>
        </pc:sldMkLst>
      </pc:sldChg>
      <pc:sldChg chg="add del">
        <pc:chgData name="Lorenzo Stacchio - lorenzo.stacchio@studio.unibo.it" userId="e059a536-1b17-4eac-9f29-0627b4f4fde1" providerId="ADAL" clId="{F3AAB6C2-ED95-4241-8BF3-5C3C147A7244}" dt="2022-03-01T15:00:16.315" v="75" actId="47"/>
        <pc:sldMkLst>
          <pc:docMk/>
          <pc:sldMk cId="1723584031" sldId="367"/>
        </pc:sldMkLst>
      </pc:sldChg>
      <pc:sldChg chg="add del">
        <pc:chgData name="Lorenzo Stacchio - lorenzo.stacchio@studio.unibo.it" userId="e059a536-1b17-4eac-9f29-0627b4f4fde1" providerId="ADAL" clId="{F3AAB6C2-ED95-4241-8BF3-5C3C147A7244}" dt="2022-03-01T15:00:16.596" v="76" actId="47"/>
        <pc:sldMkLst>
          <pc:docMk/>
          <pc:sldMk cId="2092477124" sldId="368"/>
        </pc:sldMkLst>
      </pc:sldChg>
      <pc:sldChg chg="add del">
        <pc:chgData name="Lorenzo Stacchio - lorenzo.stacchio@studio.unibo.it" userId="e059a536-1b17-4eac-9f29-0627b4f4fde1" providerId="ADAL" clId="{F3AAB6C2-ED95-4241-8BF3-5C3C147A7244}" dt="2022-03-01T15:00:16.774" v="77" actId="47"/>
        <pc:sldMkLst>
          <pc:docMk/>
          <pc:sldMk cId="4142417019" sldId="369"/>
        </pc:sldMkLst>
      </pc:sldChg>
      <pc:sldChg chg="add del">
        <pc:chgData name="Lorenzo Stacchio - lorenzo.stacchio@studio.unibo.it" userId="e059a536-1b17-4eac-9f29-0627b4f4fde1" providerId="ADAL" clId="{F3AAB6C2-ED95-4241-8BF3-5C3C147A7244}" dt="2022-03-01T15:00:17.491" v="78" actId="47"/>
        <pc:sldMkLst>
          <pc:docMk/>
          <pc:sldMk cId="1929926410" sldId="370"/>
        </pc:sldMkLst>
      </pc:sldChg>
      <pc:sldChg chg="add del">
        <pc:chgData name="Lorenzo Stacchio - lorenzo.stacchio@studio.unibo.it" userId="e059a536-1b17-4eac-9f29-0627b4f4fde1" providerId="ADAL" clId="{F3AAB6C2-ED95-4241-8BF3-5C3C147A7244}" dt="2022-03-01T16:38:56.274" v="89" actId="47"/>
        <pc:sldMkLst>
          <pc:docMk/>
          <pc:sldMk cId="3065036911" sldId="371"/>
        </pc:sldMkLst>
      </pc:sldChg>
      <pc:sldChg chg="del">
        <pc:chgData name="Lorenzo Stacchio - lorenzo.stacchio@studio.unibo.it" userId="e059a536-1b17-4eac-9f29-0627b4f4fde1" providerId="ADAL" clId="{F3AAB6C2-ED95-4241-8BF3-5C3C147A7244}" dt="2022-03-01T15:00:00.865" v="22" actId="47"/>
        <pc:sldMkLst>
          <pc:docMk/>
          <pc:sldMk cId="2609094909" sldId="372"/>
        </pc:sldMkLst>
      </pc:sldChg>
      <pc:sldChg chg="del">
        <pc:chgData name="Lorenzo Stacchio - lorenzo.stacchio@studio.unibo.it" userId="e059a536-1b17-4eac-9f29-0627b4f4fde1" providerId="ADAL" clId="{F3AAB6C2-ED95-4241-8BF3-5C3C147A7244}" dt="2022-03-01T15:00:00.632" v="21" actId="47"/>
        <pc:sldMkLst>
          <pc:docMk/>
          <pc:sldMk cId="4092799781" sldId="373"/>
        </pc:sldMkLst>
      </pc:sldChg>
      <pc:sldChg chg="del">
        <pc:chgData name="Lorenzo Stacchio - lorenzo.stacchio@studio.unibo.it" userId="e059a536-1b17-4eac-9f29-0627b4f4fde1" providerId="ADAL" clId="{F3AAB6C2-ED95-4241-8BF3-5C3C147A7244}" dt="2022-03-01T15:00:00.606" v="20" actId="47"/>
        <pc:sldMkLst>
          <pc:docMk/>
          <pc:sldMk cId="2423086308" sldId="374"/>
        </pc:sldMkLst>
      </pc:sldChg>
      <pc:sldChg chg="add del">
        <pc:chgData name="Lorenzo Stacchio - lorenzo.stacchio@studio.unibo.it" userId="e059a536-1b17-4eac-9f29-0627b4f4fde1" providerId="ADAL" clId="{F3AAB6C2-ED95-4241-8BF3-5C3C147A7244}" dt="2022-03-04T10:43:07.455" v="3178" actId="47"/>
        <pc:sldMkLst>
          <pc:docMk/>
          <pc:sldMk cId="2841807060" sldId="375"/>
        </pc:sldMkLst>
      </pc:sldChg>
      <pc:sldChg chg="addSp modSp add del mod">
        <pc:chgData name="Lorenzo Stacchio - lorenzo.stacchio@studio.unibo.it" userId="e059a536-1b17-4eac-9f29-0627b4f4fde1" providerId="ADAL" clId="{F3AAB6C2-ED95-4241-8BF3-5C3C147A7244}" dt="2022-03-04T10:43:16.472" v="3184" actId="20577"/>
        <pc:sldMkLst>
          <pc:docMk/>
          <pc:sldMk cId="473224188" sldId="376"/>
        </pc:sldMkLst>
        <pc:spChg chg="mod">
          <ac:chgData name="Lorenzo Stacchio - lorenzo.stacchio@studio.unibo.it" userId="e059a536-1b17-4eac-9f29-0627b4f4fde1" providerId="ADAL" clId="{F3AAB6C2-ED95-4241-8BF3-5C3C147A7244}" dt="2022-03-04T10:43:16.472" v="3184" actId="20577"/>
          <ac:spMkLst>
            <pc:docMk/>
            <pc:sldMk cId="473224188" sldId="376"/>
            <ac:spMk id="2" creationId="{00000000-0000-0000-0000-000000000000}"/>
          </ac:spMkLst>
        </pc:spChg>
        <pc:picChg chg="add mod">
          <ac:chgData name="Lorenzo Stacchio - lorenzo.stacchio@studio.unibo.it" userId="e059a536-1b17-4eac-9f29-0627b4f4fde1" providerId="ADAL" clId="{F3AAB6C2-ED95-4241-8BF3-5C3C147A7244}" dt="2022-03-01T16:40:20.980" v="120" actId="1076"/>
          <ac:picMkLst>
            <pc:docMk/>
            <pc:sldMk cId="473224188" sldId="376"/>
            <ac:picMk id="6" creationId="{73B9C9B4-B0AE-4C65-A71D-4C6FADB0F6C0}"/>
          </ac:picMkLst>
        </pc:picChg>
      </pc:sldChg>
      <pc:sldChg chg="del">
        <pc:chgData name="Lorenzo Stacchio - lorenzo.stacchio@studio.unibo.it" userId="e059a536-1b17-4eac-9f29-0627b4f4fde1" providerId="ADAL" clId="{F3AAB6C2-ED95-4241-8BF3-5C3C147A7244}" dt="2022-03-01T16:38:18.710" v="83" actId="47"/>
        <pc:sldMkLst>
          <pc:docMk/>
          <pc:sldMk cId="854392906" sldId="377"/>
        </pc:sldMkLst>
      </pc:sldChg>
      <pc:sldChg chg="add del">
        <pc:chgData name="Lorenzo Stacchio - lorenzo.stacchio@studio.unibo.it" userId="e059a536-1b17-4eac-9f29-0627b4f4fde1" providerId="ADAL" clId="{F3AAB6C2-ED95-4241-8BF3-5C3C147A7244}" dt="2022-03-01T16:38:56.274" v="89" actId="47"/>
        <pc:sldMkLst>
          <pc:docMk/>
          <pc:sldMk cId="0" sldId="378"/>
        </pc:sldMkLst>
      </pc:sldChg>
      <pc:sldChg chg="modSp add del mod">
        <pc:chgData name="Lorenzo Stacchio - lorenzo.stacchio@studio.unibo.it" userId="e059a536-1b17-4eac-9f29-0627b4f4fde1" providerId="ADAL" clId="{F3AAB6C2-ED95-4241-8BF3-5C3C147A7244}" dt="2022-03-01T17:39:12.207" v="1315" actId="47"/>
        <pc:sldMkLst>
          <pc:docMk/>
          <pc:sldMk cId="0" sldId="379"/>
        </pc:sldMkLst>
        <pc:spChg chg="mod">
          <ac:chgData name="Lorenzo Stacchio - lorenzo.stacchio@studio.unibo.it" userId="e059a536-1b17-4eac-9f29-0627b4f4fde1" providerId="ADAL" clId="{F3AAB6C2-ED95-4241-8BF3-5C3C147A7244}" dt="2022-03-01T16:40:04.088" v="113" actId="207"/>
          <ac:spMkLst>
            <pc:docMk/>
            <pc:sldMk cId="0" sldId="379"/>
            <ac:spMk id="164" creationId="{00000000-0000-0000-0000-000000000000}"/>
          </ac:spMkLst>
        </pc:spChg>
      </pc:sldChg>
      <pc:sldChg chg="modSp add mod ord">
        <pc:chgData name="Lorenzo Stacchio - lorenzo.stacchio@studio.unibo.it" userId="e059a536-1b17-4eac-9f29-0627b4f4fde1" providerId="ADAL" clId="{F3AAB6C2-ED95-4241-8BF3-5C3C147A7244}" dt="2022-03-04T11:05:48.799" v="3856" actId="20577"/>
        <pc:sldMkLst>
          <pc:docMk/>
          <pc:sldMk cId="1198248792" sldId="380"/>
        </pc:sldMkLst>
        <pc:spChg chg="mod">
          <ac:chgData name="Lorenzo Stacchio - lorenzo.stacchio@studio.unibo.it" userId="e059a536-1b17-4eac-9f29-0627b4f4fde1" providerId="ADAL" clId="{F3AAB6C2-ED95-4241-8BF3-5C3C147A7244}" dt="2022-03-04T11:05:48.799" v="3856" actId="20577"/>
          <ac:spMkLst>
            <pc:docMk/>
            <pc:sldMk cId="1198248792" sldId="380"/>
            <ac:spMk id="2" creationId="{00000000-0000-0000-0000-000000000000}"/>
          </ac:spMkLst>
        </pc:spChg>
      </pc:sldChg>
      <pc:sldChg chg="addSp delSp modSp add mod ord">
        <pc:chgData name="Lorenzo Stacchio - lorenzo.stacchio@studio.unibo.it" userId="e059a536-1b17-4eac-9f29-0627b4f4fde1" providerId="ADAL" clId="{F3AAB6C2-ED95-4241-8BF3-5C3C147A7244}" dt="2022-03-01T17:12:16.475" v="658" actId="1076"/>
        <pc:sldMkLst>
          <pc:docMk/>
          <pc:sldMk cId="1738066063" sldId="381"/>
        </pc:sldMkLst>
        <pc:spChg chg="mod">
          <ac:chgData name="Lorenzo Stacchio - lorenzo.stacchio@studio.unibo.it" userId="e059a536-1b17-4eac-9f29-0627b4f4fde1" providerId="ADAL" clId="{F3AAB6C2-ED95-4241-8BF3-5C3C147A7244}" dt="2022-03-01T17:08:12.671" v="200" actId="20577"/>
          <ac:spMkLst>
            <pc:docMk/>
            <pc:sldMk cId="1738066063" sldId="381"/>
            <ac:spMk id="2" creationId="{B5B25C86-B458-4C01-9CD1-8F2DC297C689}"/>
          </ac:spMkLst>
        </pc:spChg>
        <pc:spChg chg="add mod">
          <ac:chgData name="Lorenzo Stacchio - lorenzo.stacchio@studio.unibo.it" userId="e059a536-1b17-4eac-9f29-0627b4f4fde1" providerId="ADAL" clId="{F3AAB6C2-ED95-4241-8BF3-5C3C147A7244}" dt="2022-03-01T17:11:38.988" v="652" actId="20577"/>
          <ac:spMkLst>
            <pc:docMk/>
            <pc:sldMk cId="1738066063" sldId="381"/>
            <ac:spMk id="6" creationId="{45EAA80F-C268-4DEE-B544-14131470E2BC}"/>
          </ac:spMkLst>
        </pc:spChg>
        <pc:picChg chg="del">
          <ac:chgData name="Lorenzo Stacchio - lorenzo.stacchio@studio.unibo.it" userId="e059a536-1b17-4eac-9f29-0627b4f4fde1" providerId="ADAL" clId="{F3AAB6C2-ED95-4241-8BF3-5C3C147A7244}" dt="2022-03-01T17:08:27.719" v="201" actId="478"/>
          <ac:picMkLst>
            <pc:docMk/>
            <pc:sldMk cId="1738066063" sldId="381"/>
            <ac:picMk id="3" creationId="{9F6173AF-0A2E-4D4E-B5D5-17A4872C042C}"/>
          </ac:picMkLst>
        </pc:picChg>
        <pc:picChg chg="add del mod">
          <ac:chgData name="Lorenzo Stacchio - lorenzo.stacchio@studio.unibo.it" userId="e059a536-1b17-4eac-9f29-0627b4f4fde1" providerId="ADAL" clId="{F3AAB6C2-ED95-4241-8BF3-5C3C147A7244}" dt="2022-03-01T17:12:11.245" v="653" actId="478"/>
          <ac:picMkLst>
            <pc:docMk/>
            <pc:sldMk cId="1738066063" sldId="381"/>
            <ac:picMk id="7" creationId="{0D699E25-9C81-40CD-B87D-76ACB600D01C}"/>
          </ac:picMkLst>
        </pc:picChg>
        <pc:picChg chg="add mod">
          <ac:chgData name="Lorenzo Stacchio - lorenzo.stacchio@studio.unibo.it" userId="e059a536-1b17-4eac-9f29-0627b4f4fde1" providerId="ADAL" clId="{F3AAB6C2-ED95-4241-8BF3-5C3C147A7244}" dt="2022-03-01T17:12:16.475" v="658" actId="1076"/>
          <ac:picMkLst>
            <pc:docMk/>
            <pc:sldMk cId="1738066063" sldId="381"/>
            <ac:picMk id="1026" creationId="{AA39D089-40E1-4053-907A-DA96886C562D}"/>
          </ac:picMkLst>
        </pc:picChg>
      </pc:sldChg>
      <pc:sldChg chg="delSp modSp add mod">
        <pc:chgData name="Lorenzo Stacchio - lorenzo.stacchio@studio.unibo.it" userId="e059a536-1b17-4eac-9f29-0627b4f4fde1" providerId="ADAL" clId="{F3AAB6C2-ED95-4241-8BF3-5C3C147A7244}" dt="2022-03-04T10:28:03.894" v="2112"/>
        <pc:sldMkLst>
          <pc:docMk/>
          <pc:sldMk cId="406397808" sldId="382"/>
        </pc:sldMkLst>
        <pc:spChg chg="mod">
          <ac:chgData name="Lorenzo Stacchio - lorenzo.stacchio@studio.unibo.it" userId="e059a536-1b17-4eac-9f29-0627b4f4fde1" providerId="ADAL" clId="{F3AAB6C2-ED95-4241-8BF3-5C3C147A7244}" dt="2022-03-01T17:15:52.130" v="891" actId="20577"/>
          <ac:spMkLst>
            <pc:docMk/>
            <pc:sldMk cId="406397808" sldId="382"/>
            <ac:spMk id="2" creationId="{B5B25C86-B458-4C01-9CD1-8F2DC297C689}"/>
          </ac:spMkLst>
        </pc:spChg>
        <pc:spChg chg="mod">
          <ac:chgData name="Lorenzo Stacchio - lorenzo.stacchio@studio.unibo.it" userId="e059a536-1b17-4eac-9f29-0627b4f4fde1" providerId="ADAL" clId="{F3AAB6C2-ED95-4241-8BF3-5C3C147A7244}" dt="2022-03-04T10:28:03.894" v="2112"/>
          <ac:spMkLst>
            <pc:docMk/>
            <pc:sldMk cId="406397808" sldId="382"/>
            <ac:spMk id="6" creationId="{45EAA80F-C268-4DEE-B544-14131470E2BC}"/>
          </ac:spMkLst>
        </pc:spChg>
        <pc:picChg chg="del">
          <ac:chgData name="Lorenzo Stacchio - lorenzo.stacchio@studio.unibo.it" userId="e059a536-1b17-4eac-9f29-0627b4f4fde1" providerId="ADAL" clId="{F3AAB6C2-ED95-4241-8BF3-5C3C147A7244}" dt="2022-03-01T17:12:29.164" v="701" actId="478"/>
          <ac:picMkLst>
            <pc:docMk/>
            <pc:sldMk cId="406397808" sldId="382"/>
            <ac:picMk id="1026" creationId="{AA39D089-40E1-4053-907A-DA96886C562D}"/>
          </ac:picMkLst>
        </pc:picChg>
      </pc:sldChg>
      <pc:sldChg chg="modSp add mod ord">
        <pc:chgData name="Lorenzo Stacchio - lorenzo.stacchio@studio.unibo.it" userId="e059a536-1b17-4eac-9f29-0627b4f4fde1" providerId="ADAL" clId="{F3AAB6C2-ED95-4241-8BF3-5C3C147A7244}" dt="2022-03-04T10:40:02.936" v="2887" actId="20577"/>
        <pc:sldMkLst>
          <pc:docMk/>
          <pc:sldMk cId="1171328284" sldId="383"/>
        </pc:sldMkLst>
        <pc:spChg chg="mod">
          <ac:chgData name="Lorenzo Stacchio - lorenzo.stacchio@studio.unibo.it" userId="e059a536-1b17-4eac-9f29-0627b4f4fde1" providerId="ADAL" clId="{F3AAB6C2-ED95-4241-8BF3-5C3C147A7244}" dt="2022-03-04T10:39:51.997" v="2885" actId="1076"/>
          <ac:spMkLst>
            <pc:docMk/>
            <pc:sldMk cId="1171328284" sldId="383"/>
            <ac:spMk id="2" creationId="{B5B25C86-B458-4C01-9CD1-8F2DC297C689}"/>
          </ac:spMkLst>
        </pc:spChg>
        <pc:spChg chg="mod">
          <ac:chgData name="Lorenzo Stacchio - lorenzo.stacchio@studio.unibo.it" userId="e059a536-1b17-4eac-9f29-0627b4f4fde1" providerId="ADAL" clId="{F3AAB6C2-ED95-4241-8BF3-5C3C147A7244}" dt="2022-03-04T10:39:51.997" v="2885" actId="1076"/>
          <ac:spMkLst>
            <pc:docMk/>
            <pc:sldMk cId="1171328284" sldId="383"/>
            <ac:spMk id="4" creationId="{4B7DE589-A992-459E-B471-33E42274D089}"/>
          </ac:spMkLst>
        </pc:spChg>
        <pc:spChg chg="mod">
          <ac:chgData name="Lorenzo Stacchio - lorenzo.stacchio@studio.unibo.it" userId="e059a536-1b17-4eac-9f29-0627b4f4fde1" providerId="ADAL" clId="{F3AAB6C2-ED95-4241-8BF3-5C3C147A7244}" dt="2022-03-04T10:40:02.936" v="2887" actId="20577"/>
          <ac:spMkLst>
            <pc:docMk/>
            <pc:sldMk cId="1171328284" sldId="383"/>
            <ac:spMk id="6" creationId="{45EAA80F-C268-4DEE-B544-14131470E2BC}"/>
          </ac:spMkLst>
        </pc:spChg>
      </pc:sldChg>
      <pc:sldChg chg="delSp modSp add mod ord">
        <pc:chgData name="Lorenzo Stacchio - lorenzo.stacchio@studio.unibo.it" userId="e059a536-1b17-4eac-9f29-0627b4f4fde1" providerId="ADAL" clId="{F3AAB6C2-ED95-4241-8BF3-5C3C147A7244}" dt="2022-03-01T17:39:42.300" v="1330" actId="20577"/>
        <pc:sldMkLst>
          <pc:docMk/>
          <pc:sldMk cId="2584831031" sldId="384"/>
        </pc:sldMkLst>
        <pc:spChg chg="mod">
          <ac:chgData name="Lorenzo Stacchio - lorenzo.stacchio@studio.unibo.it" userId="e059a536-1b17-4eac-9f29-0627b4f4fde1" providerId="ADAL" clId="{F3AAB6C2-ED95-4241-8BF3-5C3C147A7244}" dt="2022-03-01T17:39:42.300" v="1330" actId="20577"/>
          <ac:spMkLst>
            <pc:docMk/>
            <pc:sldMk cId="2584831031" sldId="384"/>
            <ac:spMk id="2" creationId="{00000000-0000-0000-0000-000000000000}"/>
          </ac:spMkLst>
        </pc:spChg>
        <pc:picChg chg="del">
          <ac:chgData name="Lorenzo Stacchio - lorenzo.stacchio@studio.unibo.it" userId="e059a536-1b17-4eac-9f29-0627b4f4fde1" providerId="ADAL" clId="{F3AAB6C2-ED95-4241-8BF3-5C3C147A7244}" dt="2022-03-01T17:39:34.813" v="1318" actId="478"/>
          <ac:picMkLst>
            <pc:docMk/>
            <pc:sldMk cId="2584831031" sldId="384"/>
            <ac:picMk id="6" creationId="{73B9C9B4-B0AE-4C65-A71D-4C6FADB0F6C0}"/>
          </ac:picMkLst>
        </pc:picChg>
      </pc:sldChg>
      <pc:sldChg chg="addSp delSp modSp new mod modClrScheme chgLayout">
        <pc:chgData name="Lorenzo Stacchio - lorenzo.stacchio@studio.unibo.it" userId="e059a536-1b17-4eac-9f29-0627b4f4fde1" providerId="ADAL" clId="{F3AAB6C2-ED95-4241-8BF3-5C3C147A7244}" dt="2022-03-01T22:16:35.330" v="1725" actId="478"/>
        <pc:sldMkLst>
          <pc:docMk/>
          <pc:sldMk cId="1275302015" sldId="385"/>
        </pc:sldMkLst>
        <pc:spChg chg="del mod ord">
          <ac:chgData name="Lorenzo Stacchio - lorenzo.stacchio@studio.unibo.it" userId="e059a536-1b17-4eac-9f29-0627b4f4fde1" providerId="ADAL" clId="{F3AAB6C2-ED95-4241-8BF3-5C3C147A7244}" dt="2022-03-01T17:38:33.252" v="1268" actId="700"/>
          <ac:spMkLst>
            <pc:docMk/>
            <pc:sldMk cId="1275302015" sldId="385"/>
            <ac:spMk id="2" creationId="{E2E578CB-D61D-433F-BDE5-B13BD417CDC2}"/>
          </ac:spMkLst>
        </pc:spChg>
        <pc:spChg chg="del mod ord">
          <ac:chgData name="Lorenzo Stacchio - lorenzo.stacchio@studio.unibo.it" userId="e059a536-1b17-4eac-9f29-0627b4f4fde1" providerId="ADAL" clId="{F3AAB6C2-ED95-4241-8BF3-5C3C147A7244}" dt="2022-03-01T17:38:33.252" v="1268" actId="700"/>
          <ac:spMkLst>
            <pc:docMk/>
            <pc:sldMk cId="1275302015" sldId="385"/>
            <ac:spMk id="3" creationId="{52A0216B-FF0A-4D64-9D32-D536246AF77A}"/>
          </ac:spMkLst>
        </pc:spChg>
        <pc:spChg chg="del mod ord">
          <ac:chgData name="Lorenzo Stacchio - lorenzo.stacchio@studio.unibo.it" userId="e059a536-1b17-4eac-9f29-0627b4f4fde1" providerId="ADAL" clId="{F3AAB6C2-ED95-4241-8BF3-5C3C147A7244}" dt="2022-03-01T17:38:33.252" v="1268" actId="700"/>
          <ac:spMkLst>
            <pc:docMk/>
            <pc:sldMk cId="1275302015" sldId="385"/>
            <ac:spMk id="4" creationId="{7BDE5CA9-AC3C-48E7-8E0A-7B83240A90C5}"/>
          </ac:spMkLst>
        </pc:spChg>
        <pc:spChg chg="add del mod ord">
          <ac:chgData name="Lorenzo Stacchio - lorenzo.stacchio@studio.unibo.it" userId="e059a536-1b17-4eac-9f29-0627b4f4fde1" providerId="ADAL" clId="{F3AAB6C2-ED95-4241-8BF3-5C3C147A7244}" dt="2022-03-01T17:38:47.942" v="1310" actId="478"/>
          <ac:spMkLst>
            <pc:docMk/>
            <pc:sldMk cId="1275302015" sldId="385"/>
            <ac:spMk id="5" creationId="{8D9F5DC9-4A96-4590-8D2F-A821D8C1E201}"/>
          </ac:spMkLst>
        </pc:spChg>
        <pc:spChg chg="add del mod ord">
          <ac:chgData name="Lorenzo Stacchio - lorenzo.stacchio@studio.unibo.it" userId="e059a536-1b17-4eac-9f29-0627b4f4fde1" providerId="ADAL" clId="{F3AAB6C2-ED95-4241-8BF3-5C3C147A7244}" dt="2022-03-01T17:38:47.942" v="1310" actId="478"/>
          <ac:spMkLst>
            <pc:docMk/>
            <pc:sldMk cId="1275302015" sldId="385"/>
            <ac:spMk id="6" creationId="{BFE805F2-DEDC-41AC-A259-B8C486307566}"/>
          </ac:spMkLst>
        </pc:spChg>
        <pc:spChg chg="add del mod ord">
          <ac:chgData name="Lorenzo Stacchio - lorenzo.stacchio@studio.unibo.it" userId="e059a536-1b17-4eac-9f29-0627b4f4fde1" providerId="ADAL" clId="{F3AAB6C2-ED95-4241-8BF3-5C3C147A7244}" dt="2022-03-01T17:38:47.942" v="1310" actId="478"/>
          <ac:spMkLst>
            <pc:docMk/>
            <pc:sldMk cId="1275302015" sldId="385"/>
            <ac:spMk id="7" creationId="{93E1699A-0D6F-4F4D-A67E-FB1C7219ADA1}"/>
          </ac:spMkLst>
        </pc:spChg>
        <pc:spChg chg="add mod">
          <ac:chgData name="Lorenzo Stacchio - lorenzo.stacchio@studio.unibo.it" userId="e059a536-1b17-4eac-9f29-0627b4f4fde1" providerId="ADAL" clId="{F3AAB6C2-ED95-4241-8BF3-5C3C147A7244}" dt="2022-03-01T17:44:56.405" v="1437" actId="20577"/>
          <ac:spMkLst>
            <pc:docMk/>
            <pc:sldMk cId="1275302015" sldId="385"/>
            <ac:spMk id="9" creationId="{353C7E59-4B44-4B55-B61C-013E2E684CEF}"/>
          </ac:spMkLst>
        </pc:spChg>
        <pc:spChg chg="add mod">
          <ac:chgData name="Lorenzo Stacchio - lorenzo.stacchio@studio.unibo.it" userId="e059a536-1b17-4eac-9f29-0627b4f4fde1" providerId="ADAL" clId="{F3AAB6C2-ED95-4241-8BF3-5C3C147A7244}" dt="2022-03-01T17:49:25.404" v="1617" actId="1076"/>
          <ac:spMkLst>
            <pc:docMk/>
            <pc:sldMk cId="1275302015" sldId="385"/>
            <ac:spMk id="11" creationId="{541580A6-B623-415A-B3B9-6ED857955EC1}"/>
          </ac:spMkLst>
        </pc:spChg>
        <pc:picChg chg="add del mod">
          <ac:chgData name="Lorenzo Stacchio - lorenzo.stacchio@studio.unibo.it" userId="e059a536-1b17-4eac-9f29-0627b4f4fde1" providerId="ADAL" clId="{F3AAB6C2-ED95-4241-8BF3-5C3C147A7244}" dt="2022-03-01T22:16:35.330" v="1725" actId="478"/>
          <ac:picMkLst>
            <pc:docMk/>
            <pc:sldMk cId="1275302015" sldId="385"/>
            <ac:picMk id="8" creationId="{89504FA9-E500-4695-AEDF-03C23C12971A}"/>
          </ac:picMkLst>
        </pc:picChg>
      </pc:sldChg>
      <pc:sldChg chg="modSp new mod">
        <pc:chgData name="Lorenzo Stacchio - lorenzo.stacchio@studio.unibo.it" userId="e059a536-1b17-4eac-9f29-0627b4f4fde1" providerId="ADAL" clId="{F3AAB6C2-ED95-4241-8BF3-5C3C147A7244}" dt="2022-03-01T17:44:28.113" v="1425" actId="20577"/>
        <pc:sldMkLst>
          <pc:docMk/>
          <pc:sldMk cId="1350792195" sldId="386"/>
        </pc:sldMkLst>
        <pc:spChg chg="mod">
          <ac:chgData name="Lorenzo Stacchio - lorenzo.stacchio@studio.unibo.it" userId="e059a536-1b17-4eac-9f29-0627b4f4fde1" providerId="ADAL" clId="{F3AAB6C2-ED95-4241-8BF3-5C3C147A7244}" dt="2022-03-01T17:43:53.237" v="1420" actId="20577"/>
          <ac:spMkLst>
            <pc:docMk/>
            <pc:sldMk cId="1350792195" sldId="386"/>
            <ac:spMk id="2" creationId="{F33DFD46-3398-47A7-81D2-52EDE718E8AC}"/>
          </ac:spMkLst>
        </pc:spChg>
        <pc:spChg chg="mod">
          <ac:chgData name="Lorenzo Stacchio - lorenzo.stacchio@studio.unibo.it" userId="e059a536-1b17-4eac-9f29-0627b4f4fde1" providerId="ADAL" clId="{F3AAB6C2-ED95-4241-8BF3-5C3C147A7244}" dt="2022-03-01T17:44:28.113" v="1425" actId="20577"/>
          <ac:spMkLst>
            <pc:docMk/>
            <pc:sldMk cId="1350792195" sldId="386"/>
            <ac:spMk id="3" creationId="{0B72F471-DCEE-4743-8AB1-192F5836D607}"/>
          </ac:spMkLst>
        </pc:spChg>
      </pc:sldChg>
      <pc:sldChg chg="delSp modSp add mod">
        <pc:chgData name="Lorenzo Stacchio - lorenzo.stacchio@studio.unibo.it" userId="e059a536-1b17-4eac-9f29-0627b4f4fde1" providerId="ADAL" clId="{F3AAB6C2-ED95-4241-8BF3-5C3C147A7244}" dt="2022-03-01T17:49:59.860" v="1628" actId="1076"/>
        <pc:sldMkLst>
          <pc:docMk/>
          <pc:sldMk cId="2632708750" sldId="387"/>
        </pc:sldMkLst>
        <pc:spChg chg="del">
          <ac:chgData name="Lorenzo Stacchio - lorenzo.stacchio@studio.unibo.it" userId="e059a536-1b17-4eac-9f29-0627b4f4fde1" providerId="ADAL" clId="{F3AAB6C2-ED95-4241-8BF3-5C3C147A7244}" dt="2022-03-01T17:49:55.249" v="1625" actId="478"/>
          <ac:spMkLst>
            <pc:docMk/>
            <pc:sldMk cId="2632708750" sldId="387"/>
            <ac:spMk id="9" creationId="{353C7E59-4B44-4B55-B61C-013E2E684CEF}"/>
          </ac:spMkLst>
        </pc:spChg>
        <pc:spChg chg="del mod">
          <ac:chgData name="Lorenzo Stacchio - lorenzo.stacchio@studio.unibo.it" userId="e059a536-1b17-4eac-9f29-0627b4f4fde1" providerId="ADAL" clId="{F3AAB6C2-ED95-4241-8BF3-5C3C147A7244}" dt="2022-03-01T17:49:32.070" v="1620" actId="478"/>
          <ac:spMkLst>
            <pc:docMk/>
            <pc:sldMk cId="2632708750" sldId="387"/>
            <ac:spMk id="11" creationId="{541580A6-B623-415A-B3B9-6ED857955EC1}"/>
          </ac:spMkLst>
        </pc:spChg>
        <pc:picChg chg="mod">
          <ac:chgData name="Lorenzo Stacchio - lorenzo.stacchio@studio.unibo.it" userId="e059a536-1b17-4eac-9f29-0627b4f4fde1" providerId="ADAL" clId="{F3AAB6C2-ED95-4241-8BF3-5C3C147A7244}" dt="2022-03-01T17:49:59.860" v="1628" actId="1076"/>
          <ac:picMkLst>
            <pc:docMk/>
            <pc:sldMk cId="2632708750" sldId="387"/>
            <ac:picMk id="8" creationId="{89504FA9-E500-4695-AEDF-03C23C12971A}"/>
          </ac:picMkLst>
        </pc:picChg>
      </pc:sldChg>
      <pc:sldChg chg="modSp add mod">
        <pc:chgData name="Lorenzo Stacchio - lorenzo.stacchio@studio.unibo.it" userId="e059a536-1b17-4eac-9f29-0627b4f4fde1" providerId="ADAL" clId="{F3AAB6C2-ED95-4241-8BF3-5C3C147A7244}" dt="2022-03-04T10:20:57.399" v="1813" actId="20577"/>
        <pc:sldMkLst>
          <pc:docMk/>
          <pc:sldMk cId="3839513207" sldId="388"/>
        </pc:sldMkLst>
        <pc:spChg chg="mod">
          <ac:chgData name="Lorenzo Stacchio - lorenzo.stacchio@studio.unibo.it" userId="e059a536-1b17-4eac-9f29-0627b4f4fde1" providerId="ADAL" clId="{F3AAB6C2-ED95-4241-8BF3-5C3C147A7244}" dt="2022-03-04T10:20:30.870" v="1796" actId="20577"/>
          <ac:spMkLst>
            <pc:docMk/>
            <pc:sldMk cId="3839513207" sldId="388"/>
            <ac:spMk id="2" creationId="{B5B25C86-B458-4C01-9CD1-8F2DC297C689}"/>
          </ac:spMkLst>
        </pc:spChg>
        <pc:spChg chg="mod">
          <ac:chgData name="Lorenzo Stacchio - lorenzo.stacchio@studio.unibo.it" userId="e059a536-1b17-4eac-9f29-0627b4f4fde1" providerId="ADAL" clId="{F3AAB6C2-ED95-4241-8BF3-5C3C147A7244}" dt="2022-03-04T10:20:57.399" v="1813" actId="20577"/>
          <ac:spMkLst>
            <pc:docMk/>
            <pc:sldMk cId="3839513207" sldId="388"/>
            <ac:spMk id="6" creationId="{45EAA80F-C268-4DEE-B544-14131470E2BC}"/>
          </ac:spMkLst>
        </pc:spChg>
      </pc:sldChg>
      <pc:sldChg chg="add del">
        <pc:chgData name="Lorenzo Stacchio - lorenzo.stacchio@studio.unibo.it" userId="e059a536-1b17-4eac-9f29-0627b4f4fde1" providerId="ADAL" clId="{F3AAB6C2-ED95-4241-8BF3-5C3C147A7244}" dt="2022-03-04T10:21:18.989" v="1822" actId="47"/>
        <pc:sldMkLst>
          <pc:docMk/>
          <pc:sldMk cId="2784959947" sldId="389"/>
        </pc:sldMkLst>
      </pc:sldChg>
      <pc:sldChg chg="modSp add del mod">
        <pc:chgData name="Lorenzo Stacchio - lorenzo.stacchio@studio.unibo.it" userId="e059a536-1b17-4eac-9f29-0627b4f4fde1" providerId="ADAL" clId="{F3AAB6C2-ED95-4241-8BF3-5C3C147A7244}" dt="2022-03-04T10:41:28.944" v="3172" actId="47"/>
        <pc:sldMkLst>
          <pc:docMk/>
          <pc:sldMk cId="2802861270" sldId="390"/>
        </pc:sldMkLst>
        <pc:spChg chg="mod">
          <ac:chgData name="Lorenzo Stacchio - lorenzo.stacchio@studio.unibo.it" userId="e059a536-1b17-4eac-9f29-0627b4f4fde1" providerId="ADAL" clId="{F3AAB6C2-ED95-4241-8BF3-5C3C147A7244}" dt="2022-03-01T18:02:21.405" v="1660" actId="20577"/>
          <ac:spMkLst>
            <pc:docMk/>
            <pc:sldMk cId="2802861270" sldId="390"/>
            <ac:spMk id="2" creationId="{B5B25C86-B458-4C01-9CD1-8F2DC297C689}"/>
          </ac:spMkLst>
        </pc:spChg>
        <pc:spChg chg="mod">
          <ac:chgData name="Lorenzo Stacchio - lorenzo.stacchio@studio.unibo.it" userId="e059a536-1b17-4eac-9f29-0627b4f4fde1" providerId="ADAL" clId="{F3AAB6C2-ED95-4241-8BF3-5C3C147A7244}" dt="2022-03-01T18:02:26.544" v="1688" actId="20577"/>
          <ac:spMkLst>
            <pc:docMk/>
            <pc:sldMk cId="2802861270" sldId="390"/>
            <ac:spMk id="6" creationId="{45EAA80F-C268-4DEE-B544-14131470E2BC}"/>
          </ac:spMkLst>
        </pc:spChg>
      </pc:sldChg>
      <pc:sldChg chg="addSp modSp add mod ord">
        <pc:chgData name="Lorenzo Stacchio - lorenzo.stacchio@studio.unibo.it" userId="e059a536-1b17-4eac-9f29-0627b4f4fde1" providerId="ADAL" clId="{F3AAB6C2-ED95-4241-8BF3-5C3C147A7244}" dt="2022-03-04T10:39:49.198" v="2884" actId="1076"/>
        <pc:sldMkLst>
          <pc:docMk/>
          <pc:sldMk cId="3411238226" sldId="391"/>
        </pc:sldMkLst>
        <pc:spChg chg="mod">
          <ac:chgData name="Lorenzo Stacchio - lorenzo.stacchio@studio.unibo.it" userId="e059a536-1b17-4eac-9f29-0627b4f4fde1" providerId="ADAL" clId="{F3AAB6C2-ED95-4241-8BF3-5C3C147A7244}" dt="2022-03-04T10:39:49.198" v="2884" actId="1076"/>
          <ac:spMkLst>
            <pc:docMk/>
            <pc:sldMk cId="3411238226" sldId="391"/>
            <ac:spMk id="2" creationId="{B5B25C86-B458-4C01-9CD1-8F2DC297C689}"/>
          </ac:spMkLst>
        </pc:spChg>
        <pc:spChg chg="mod">
          <ac:chgData name="Lorenzo Stacchio - lorenzo.stacchio@studio.unibo.it" userId="e059a536-1b17-4eac-9f29-0627b4f4fde1" providerId="ADAL" clId="{F3AAB6C2-ED95-4241-8BF3-5C3C147A7244}" dt="2022-03-04T10:39:49.198" v="2884" actId="1076"/>
          <ac:spMkLst>
            <pc:docMk/>
            <pc:sldMk cId="3411238226" sldId="391"/>
            <ac:spMk id="4" creationId="{4B7DE589-A992-459E-B471-33E42274D089}"/>
          </ac:spMkLst>
        </pc:spChg>
        <pc:spChg chg="mod">
          <ac:chgData name="Lorenzo Stacchio - lorenzo.stacchio@studio.unibo.it" userId="e059a536-1b17-4eac-9f29-0627b4f4fde1" providerId="ADAL" clId="{F3AAB6C2-ED95-4241-8BF3-5C3C147A7244}" dt="2022-03-04T10:39:49.198" v="2884" actId="1076"/>
          <ac:spMkLst>
            <pc:docMk/>
            <pc:sldMk cId="3411238226" sldId="391"/>
            <ac:spMk id="6" creationId="{45EAA80F-C268-4DEE-B544-14131470E2BC}"/>
          </ac:spMkLst>
        </pc:spChg>
        <pc:picChg chg="add mod">
          <ac:chgData name="Lorenzo Stacchio - lorenzo.stacchio@studio.unibo.it" userId="e059a536-1b17-4eac-9f29-0627b4f4fde1" providerId="ADAL" clId="{F3AAB6C2-ED95-4241-8BF3-5C3C147A7244}" dt="2022-03-04T10:39:49.198" v="2884" actId="1076"/>
          <ac:picMkLst>
            <pc:docMk/>
            <pc:sldMk cId="3411238226" sldId="391"/>
            <ac:picMk id="1026" creationId="{A77BE896-601F-421B-B7D5-7B5A2A2D66EF}"/>
          </ac:picMkLst>
        </pc:picChg>
      </pc:sldChg>
      <pc:sldChg chg="modSp add mod ord">
        <pc:chgData name="Lorenzo Stacchio - lorenzo.stacchio@studio.unibo.it" userId="e059a536-1b17-4eac-9f29-0627b4f4fde1" providerId="ADAL" clId="{F3AAB6C2-ED95-4241-8BF3-5C3C147A7244}" dt="2022-03-04T10:47:36.833" v="3374"/>
        <pc:sldMkLst>
          <pc:docMk/>
          <pc:sldMk cId="2823828687" sldId="392"/>
        </pc:sldMkLst>
        <pc:spChg chg="mod">
          <ac:chgData name="Lorenzo Stacchio - lorenzo.stacchio@studio.unibo.it" userId="e059a536-1b17-4eac-9f29-0627b4f4fde1" providerId="ADAL" clId="{F3AAB6C2-ED95-4241-8BF3-5C3C147A7244}" dt="2022-03-01T20:45:26.617" v="1724" actId="20577"/>
          <ac:spMkLst>
            <pc:docMk/>
            <pc:sldMk cId="2823828687" sldId="392"/>
            <ac:spMk id="2" creationId="{00000000-0000-0000-0000-000000000000}"/>
          </ac:spMkLst>
        </pc:spChg>
      </pc:sldChg>
      <pc:sldChg chg="delSp modSp new mod">
        <pc:chgData name="Lorenzo Stacchio - lorenzo.stacchio@studio.unibo.it" userId="e059a536-1b17-4eac-9f29-0627b4f4fde1" providerId="ADAL" clId="{F3AAB6C2-ED95-4241-8BF3-5C3C147A7244}" dt="2022-03-01T22:16:41.066" v="1728" actId="478"/>
        <pc:sldMkLst>
          <pc:docMk/>
          <pc:sldMk cId="3292402118" sldId="393"/>
        </pc:sldMkLst>
        <pc:spChg chg="del">
          <ac:chgData name="Lorenzo Stacchio - lorenzo.stacchio@studio.unibo.it" userId="e059a536-1b17-4eac-9f29-0627b4f4fde1" providerId="ADAL" clId="{F3AAB6C2-ED95-4241-8BF3-5C3C147A7244}" dt="2022-03-01T22:16:41.066" v="1728" actId="478"/>
          <ac:spMkLst>
            <pc:docMk/>
            <pc:sldMk cId="3292402118" sldId="393"/>
            <ac:spMk id="2" creationId="{4968E8B5-58A7-4D5A-9377-EDEE798D49EC}"/>
          </ac:spMkLst>
        </pc:spChg>
        <pc:spChg chg="mod">
          <ac:chgData name="Lorenzo Stacchio - lorenzo.stacchio@studio.unibo.it" userId="e059a536-1b17-4eac-9f29-0627b4f4fde1" providerId="ADAL" clId="{F3AAB6C2-ED95-4241-8BF3-5C3C147A7244}" dt="2022-03-01T22:16:39.605" v="1727"/>
          <ac:spMkLst>
            <pc:docMk/>
            <pc:sldMk cId="3292402118" sldId="393"/>
            <ac:spMk id="3" creationId="{B8339F88-B9C3-4CF5-80D4-57201B475114}"/>
          </ac:spMkLst>
        </pc:spChg>
      </pc:sldChg>
      <pc:sldChg chg="modSp add mod">
        <pc:chgData name="Lorenzo Stacchio - lorenzo.stacchio@studio.unibo.it" userId="e059a536-1b17-4eac-9f29-0627b4f4fde1" providerId="ADAL" clId="{F3AAB6C2-ED95-4241-8BF3-5C3C147A7244}" dt="2022-03-04T10:23:20.998" v="2105" actId="20577"/>
        <pc:sldMkLst>
          <pc:docMk/>
          <pc:sldMk cId="3977781366" sldId="394"/>
        </pc:sldMkLst>
        <pc:spChg chg="mod">
          <ac:chgData name="Lorenzo Stacchio - lorenzo.stacchio@studio.unibo.it" userId="e059a536-1b17-4eac-9f29-0627b4f4fde1" providerId="ADAL" clId="{F3AAB6C2-ED95-4241-8BF3-5C3C147A7244}" dt="2022-03-04T10:21:34.686" v="1835" actId="20577"/>
          <ac:spMkLst>
            <pc:docMk/>
            <pc:sldMk cId="3977781366" sldId="394"/>
            <ac:spMk id="2" creationId="{B5B25C86-B458-4C01-9CD1-8F2DC297C689}"/>
          </ac:spMkLst>
        </pc:spChg>
        <pc:spChg chg="mod">
          <ac:chgData name="Lorenzo Stacchio - lorenzo.stacchio@studio.unibo.it" userId="e059a536-1b17-4eac-9f29-0627b4f4fde1" providerId="ADAL" clId="{F3AAB6C2-ED95-4241-8BF3-5C3C147A7244}" dt="2022-03-04T10:23:20.998" v="2105" actId="20577"/>
          <ac:spMkLst>
            <pc:docMk/>
            <pc:sldMk cId="3977781366" sldId="394"/>
            <ac:spMk id="6" creationId="{45EAA80F-C268-4DEE-B544-14131470E2BC}"/>
          </ac:spMkLst>
        </pc:spChg>
      </pc:sldChg>
      <pc:sldChg chg="modSp add mod">
        <pc:chgData name="Lorenzo Stacchio - lorenzo.stacchio@studio.unibo.it" userId="e059a536-1b17-4eac-9f29-0627b4f4fde1" providerId="ADAL" clId="{F3AAB6C2-ED95-4241-8BF3-5C3C147A7244}" dt="2022-03-04T10:41:53.143" v="3176" actId="20577"/>
        <pc:sldMkLst>
          <pc:docMk/>
          <pc:sldMk cId="1675607745" sldId="395"/>
        </pc:sldMkLst>
        <pc:spChg chg="mod">
          <ac:chgData name="Lorenzo Stacchio - lorenzo.stacchio@studio.unibo.it" userId="e059a536-1b17-4eac-9f29-0627b4f4fde1" providerId="ADAL" clId="{F3AAB6C2-ED95-4241-8BF3-5C3C147A7244}" dt="2022-03-04T10:29:52.486" v="2245" actId="1076"/>
          <ac:spMkLst>
            <pc:docMk/>
            <pc:sldMk cId="1675607745" sldId="395"/>
            <ac:spMk id="2" creationId="{B5B25C86-B458-4C01-9CD1-8F2DC297C689}"/>
          </ac:spMkLst>
        </pc:spChg>
        <pc:spChg chg="mod">
          <ac:chgData name="Lorenzo Stacchio - lorenzo.stacchio@studio.unibo.it" userId="e059a536-1b17-4eac-9f29-0627b4f4fde1" providerId="ADAL" clId="{F3AAB6C2-ED95-4241-8BF3-5C3C147A7244}" dt="2022-03-04T10:41:53.143" v="3176" actId="20577"/>
          <ac:spMkLst>
            <pc:docMk/>
            <pc:sldMk cId="1675607745" sldId="395"/>
            <ac:spMk id="6" creationId="{45EAA80F-C268-4DEE-B544-14131470E2BC}"/>
          </ac:spMkLst>
        </pc:spChg>
        <pc:picChg chg="mod">
          <ac:chgData name="Lorenzo Stacchio - lorenzo.stacchio@studio.unibo.it" userId="e059a536-1b17-4eac-9f29-0627b4f4fde1" providerId="ADAL" clId="{F3AAB6C2-ED95-4241-8BF3-5C3C147A7244}" dt="2022-03-04T10:30:39.309" v="2302" actId="1076"/>
          <ac:picMkLst>
            <pc:docMk/>
            <pc:sldMk cId="1675607745" sldId="395"/>
            <ac:picMk id="1026" creationId="{A77BE896-601F-421B-B7D5-7B5A2A2D66EF}"/>
          </ac:picMkLst>
        </pc:picChg>
      </pc:sldChg>
      <pc:sldChg chg="delSp modSp add mod">
        <pc:chgData name="Lorenzo Stacchio - lorenzo.stacchio@studio.unibo.it" userId="e059a536-1b17-4eac-9f29-0627b4f4fde1" providerId="ADAL" clId="{F3AAB6C2-ED95-4241-8BF3-5C3C147A7244}" dt="2022-03-04T10:38:21.790" v="2868" actId="1076"/>
        <pc:sldMkLst>
          <pc:docMk/>
          <pc:sldMk cId="1884010889" sldId="396"/>
        </pc:sldMkLst>
        <pc:spChg chg="mod">
          <ac:chgData name="Lorenzo Stacchio - lorenzo.stacchio@studio.unibo.it" userId="e059a536-1b17-4eac-9f29-0627b4f4fde1" providerId="ADAL" clId="{F3AAB6C2-ED95-4241-8BF3-5C3C147A7244}" dt="2022-03-04T10:32:35.347" v="2593" actId="20577"/>
          <ac:spMkLst>
            <pc:docMk/>
            <pc:sldMk cId="1884010889" sldId="396"/>
            <ac:spMk id="2" creationId="{B5B25C86-B458-4C01-9CD1-8F2DC297C689}"/>
          </ac:spMkLst>
        </pc:spChg>
        <pc:spChg chg="mod">
          <ac:chgData name="Lorenzo Stacchio - lorenzo.stacchio@studio.unibo.it" userId="e059a536-1b17-4eac-9f29-0627b4f4fde1" providerId="ADAL" clId="{F3AAB6C2-ED95-4241-8BF3-5C3C147A7244}" dt="2022-03-04T10:38:21.790" v="2868" actId="1076"/>
          <ac:spMkLst>
            <pc:docMk/>
            <pc:sldMk cId="1884010889" sldId="396"/>
            <ac:spMk id="6" creationId="{45EAA80F-C268-4DEE-B544-14131470E2BC}"/>
          </ac:spMkLst>
        </pc:spChg>
        <pc:picChg chg="del">
          <ac:chgData name="Lorenzo Stacchio - lorenzo.stacchio@studio.unibo.it" userId="e059a536-1b17-4eac-9f29-0627b4f4fde1" providerId="ADAL" clId="{F3AAB6C2-ED95-4241-8BF3-5C3C147A7244}" dt="2022-03-04T10:31:51.254" v="2525" actId="478"/>
          <ac:picMkLst>
            <pc:docMk/>
            <pc:sldMk cId="1884010889" sldId="396"/>
            <ac:picMk id="1026" creationId="{A77BE896-601F-421B-B7D5-7B5A2A2D66EF}"/>
          </ac:picMkLst>
        </pc:picChg>
      </pc:sldChg>
      <pc:sldChg chg="addSp modSp add mod">
        <pc:chgData name="Lorenzo Stacchio - lorenzo.stacchio@studio.unibo.it" userId="e059a536-1b17-4eac-9f29-0627b4f4fde1" providerId="ADAL" clId="{F3AAB6C2-ED95-4241-8BF3-5C3C147A7244}" dt="2022-03-04T10:39:43.734" v="2883" actId="1076"/>
        <pc:sldMkLst>
          <pc:docMk/>
          <pc:sldMk cId="192160003" sldId="397"/>
        </pc:sldMkLst>
        <pc:spChg chg="mod">
          <ac:chgData name="Lorenzo Stacchio - lorenzo.stacchio@studio.unibo.it" userId="e059a536-1b17-4eac-9f29-0627b4f4fde1" providerId="ADAL" clId="{F3AAB6C2-ED95-4241-8BF3-5C3C147A7244}" dt="2022-03-04T10:39:43.734" v="2883" actId="1076"/>
          <ac:spMkLst>
            <pc:docMk/>
            <pc:sldMk cId="192160003" sldId="397"/>
            <ac:spMk id="2" creationId="{B5B25C86-B458-4C01-9CD1-8F2DC297C689}"/>
          </ac:spMkLst>
        </pc:spChg>
        <pc:spChg chg="mod">
          <ac:chgData name="Lorenzo Stacchio - lorenzo.stacchio@studio.unibo.it" userId="e059a536-1b17-4eac-9f29-0627b4f4fde1" providerId="ADAL" clId="{F3AAB6C2-ED95-4241-8BF3-5C3C147A7244}" dt="2022-03-04T10:39:37.630" v="2882" actId="1076"/>
          <ac:spMkLst>
            <pc:docMk/>
            <pc:sldMk cId="192160003" sldId="397"/>
            <ac:spMk id="6" creationId="{45EAA80F-C268-4DEE-B544-14131470E2BC}"/>
          </ac:spMkLst>
        </pc:spChg>
        <pc:picChg chg="add mod">
          <ac:chgData name="Lorenzo Stacchio - lorenzo.stacchio@studio.unibo.it" userId="e059a536-1b17-4eac-9f29-0627b4f4fde1" providerId="ADAL" clId="{F3AAB6C2-ED95-4241-8BF3-5C3C147A7244}" dt="2022-03-04T10:39:34.821" v="2881" actId="1076"/>
          <ac:picMkLst>
            <pc:docMk/>
            <pc:sldMk cId="192160003" sldId="397"/>
            <ac:picMk id="2050" creationId="{D520E52B-19BF-403F-90EA-1C13D59E7163}"/>
          </ac:picMkLst>
        </pc:picChg>
      </pc:sldChg>
      <pc:sldChg chg="addSp modSp add mod">
        <pc:chgData name="Lorenzo Stacchio - lorenzo.stacchio@studio.unibo.it" userId="e059a536-1b17-4eac-9f29-0627b4f4fde1" providerId="ADAL" clId="{F3AAB6C2-ED95-4241-8BF3-5C3C147A7244}" dt="2022-03-04T10:42:57.600" v="3177" actId="113"/>
        <pc:sldMkLst>
          <pc:docMk/>
          <pc:sldMk cId="3315049242" sldId="398"/>
        </pc:sldMkLst>
        <pc:spChg chg="mod">
          <ac:chgData name="Lorenzo Stacchio - lorenzo.stacchio@studio.unibo.it" userId="e059a536-1b17-4eac-9f29-0627b4f4fde1" providerId="ADAL" clId="{F3AAB6C2-ED95-4241-8BF3-5C3C147A7244}" dt="2022-03-04T10:40:23.799" v="2927" actId="20577"/>
          <ac:spMkLst>
            <pc:docMk/>
            <pc:sldMk cId="3315049242" sldId="398"/>
            <ac:spMk id="2" creationId="{B5B25C86-B458-4C01-9CD1-8F2DC297C689}"/>
          </ac:spMkLst>
        </pc:spChg>
        <pc:spChg chg="mod">
          <ac:chgData name="Lorenzo Stacchio - lorenzo.stacchio@studio.unibo.it" userId="e059a536-1b17-4eac-9f29-0627b4f4fde1" providerId="ADAL" clId="{F3AAB6C2-ED95-4241-8BF3-5C3C147A7244}" dt="2022-03-04T10:42:57.600" v="3177" actId="113"/>
          <ac:spMkLst>
            <pc:docMk/>
            <pc:sldMk cId="3315049242" sldId="398"/>
            <ac:spMk id="6" creationId="{45EAA80F-C268-4DEE-B544-14131470E2BC}"/>
          </ac:spMkLst>
        </pc:spChg>
        <pc:picChg chg="add mod">
          <ac:chgData name="Lorenzo Stacchio - lorenzo.stacchio@studio.unibo.it" userId="e059a536-1b17-4eac-9f29-0627b4f4fde1" providerId="ADAL" clId="{F3AAB6C2-ED95-4241-8BF3-5C3C147A7244}" dt="2022-03-04T10:41:04.166" v="3169" actId="1076"/>
          <ac:picMkLst>
            <pc:docMk/>
            <pc:sldMk cId="3315049242" sldId="398"/>
            <ac:picMk id="3074" creationId="{6357E25D-A743-489A-AE7F-85523E78D5EB}"/>
          </ac:picMkLst>
        </pc:picChg>
      </pc:sldChg>
      <pc:sldChg chg="add del">
        <pc:chgData name="Lorenzo Stacchio - lorenzo.stacchio@studio.unibo.it" userId="e059a536-1b17-4eac-9f29-0627b4f4fde1" providerId="ADAL" clId="{F3AAB6C2-ED95-4241-8BF3-5C3C147A7244}" dt="2022-03-04T10:45:18.670" v="3210"/>
        <pc:sldMkLst>
          <pc:docMk/>
          <pc:sldMk cId="1905492564" sldId="399"/>
        </pc:sldMkLst>
      </pc:sldChg>
      <pc:sldChg chg="add del">
        <pc:chgData name="Lorenzo Stacchio - lorenzo.stacchio@studio.unibo.it" userId="e059a536-1b17-4eac-9f29-0627b4f4fde1" providerId="ADAL" clId="{F3AAB6C2-ED95-4241-8BF3-5C3C147A7244}" dt="2022-03-04T10:45:20.382" v="3212" actId="2890"/>
        <pc:sldMkLst>
          <pc:docMk/>
          <pc:sldMk cId="2586560973" sldId="399"/>
        </pc:sldMkLst>
      </pc:sldChg>
      <pc:sldChg chg="addSp delSp modSp add mod ord">
        <pc:chgData name="Lorenzo Stacchio - lorenzo.stacchio@studio.unibo.it" userId="e059a536-1b17-4eac-9f29-0627b4f4fde1" providerId="ADAL" clId="{F3AAB6C2-ED95-4241-8BF3-5C3C147A7244}" dt="2022-03-04T10:55:34.672" v="3524" actId="14100"/>
        <pc:sldMkLst>
          <pc:docMk/>
          <pc:sldMk cId="2842645191" sldId="399"/>
        </pc:sldMkLst>
        <pc:spChg chg="mod">
          <ac:chgData name="Lorenzo Stacchio - lorenzo.stacchio@studio.unibo.it" userId="e059a536-1b17-4eac-9f29-0627b4f4fde1" providerId="ADAL" clId="{F3AAB6C2-ED95-4241-8BF3-5C3C147A7244}" dt="2022-03-04T10:53:59.221" v="3386" actId="1076"/>
          <ac:spMkLst>
            <pc:docMk/>
            <pc:sldMk cId="2842645191" sldId="399"/>
            <ac:spMk id="2" creationId="{B5B25C86-B458-4C01-9CD1-8F2DC297C689}"/>
          </ac:spMkLst>
        </pc:spChg>
        <pc:spChg chg="mod">
          <ac:chgData name="Lorenzo Stacchio - lorenzo.stacchio@studio.unibo.it" userId="e059a536-1b17-4eac-9f29-0627b4f4fde1" providerId="ADAL" clId="{F3AAB6C2-ED95-4241-8BF3-5C3C147A7244}" dt="2022-03-04T10:55:34.672" v="3524" actId="14100"/>
          <ac:spMkLst>
            <pc:docMk/>
            <pc:sldMk cId="2842645191" sldId="399"/>
            <ac:spMk id="6" creationId="{45EAA80F-C268-4DEE-B544-14131470E2BC}"/>
          </ac:spMkLst>
        </pc:spChg>
        <pc:picChg chg="add mod">
          <ac:chgData name="Lorenzo Stacchio - lorenzo.stacchio@studio.unibo.it" userId="e059a536-1b17-4eac-9f29-0627b4f4fde1" providerId="ADAL" clId="{F3AAB6C2-ED95-4241-8BF3-5C3C147A7244}" dt="2022-03-04T10:53:57.750" v="3385" actId="1076"/>
          <ac:picMkLst>
            <pc:docMk/>
            <pc:sldMk cId="2842645191" sldId="399"/>
            <ac:picMk id="5" creationId="{96BB180A-1FC1-411C-B11B-72CAA1242207}"/>
          </ac:picMkLst>
        </pc:picChg>
        <pc:picChg chg="del">
          <ac:chgData name="Lorenzo Stacchio - lorenzo.stacchio@studio.unibo.it" userId="e059a536-1b17-4eac-9f29-0627b4f4fde1" providerId="ADAL" clId="{F3AAB6C2-ED95-4241-8BF3-5C3C147A7244}" dt="2022-03-04T10:45:36.853" v="3265" actId="478"/>
          <ac:picMkLst>
            <pc:docMk/>
            <pc:sldMk cId="2842645191" sldId="399"/>
            <ac:picMk id="2050" creationId="{D520E52B-19BF-403F-90EA-1C13D59E7163}"/>
          </ac:picMkLst>
        </pc:picChg>
      </pc:sldChg>
      <pc:sldChg chg="addSp delSp modSp add mod">
        <pc:chgData name="Lorenzo Stacchio - lorenzo.stacchio@studio.unibo.it" userId="e059a536-1b17-4eac-9f29-0627b4f4fde1" providerId="ADAL" clId="{F3AAB6C2-ED95-4241-8BF3-5C3C147A7244}" dt="2022-03-04T11:00:00.524" v="3746" actId="14100"/>
        <pc:sldMkLst>
          <pc:docMk/>
          <pc:sldMk cId="4020207617" sldId="400"/>
        </pc:sldMkLst>
        <pc:spChg chg="mod">
          <ac:chgData name="Lorenzo Stacchio - lorenzo.stacchio@studio.unibo.it" userId="e059a536-1b17-4eac-9f29-0627b4f4fde1" providerId="ADAL" clId="{F3AAB6C2-ED95-4241-8BF3-5C3C147A7244}" dt="2022-03-04T10:54:38.634" v="3463" actId="20577"/>
          <ac:spMkLst>
            <pc:docMk/>
            <pc:sldMk cId="4020207617" sldId="400"/>
            <ac:spMk id="2" creationId="{B5B25C86-B458-4C01-9CD1-8F2DC297C689}"/>
          </ac:spMkLst>
        </pc:spChg>
        <pc:spChg chg="mod">
          <ac:chgData name="Lorenzo Stacchio - lorenzo.stacchio@studio.unibo.it" userId="e059a536-1b17-4eac-9f29-0627b4f4fde1" providerId="ADAL" clId="{F3AAB6C2-ED95-4241-8BF3-5C3C147A7244}" dt="2022-03-04T11:00:00.524" v="3746" actId="14100"/>
          <ac:spMkLst>
            <pc:docMk/>
            <pc:sldMk cId="4020207617" sldId="400"/>
            <ac:spMk id="6" creationId="{45EAA80F-C268-4DEE-B544-14131470E2BC}"/>
          </ac:spMkLst>
        </pc:spChg>
        <pc:spChg chg="add del mod">
          <ac:chgData name="Lorenzo Stacchio - lorenzo.stacchio@studio.unibo.it" userId="e059a536-1b17-4eac-9f29-0627b4f4fde1" providerId="ADAL" clId="{F3AAB6C2-ED95-4241-8BF3-5C3C147A7244}" dt="2022-03-04T10:59:55.667" v="3744"/>
          <ac:spMkLst>
            <pc:docMk/>
            <pc:sldMk cId="4020207617" sldId="400"/>
            <ac:spMk id="7" creationId="{85F95AEA-7AEA-4562-B00B-6EBBE572934B}"/>
          </ac:spMkLst>
        </pc:spChg>
        <pc:picChg chg="del">
          <ac:chgData name="Lorenzo Stacchio - lorenzo.stacchio@studio.unibo.it" userId="e059a536-1b17-4eac-9f29-0627b4f4fde1" providerId="ADAL" clId="{F3AAB6C2-ED95-4241-8BF3-5C3C147A7244}" dt="2022-03-04T10:54:40.051" v="3464" actId="478"/>
          <ac:picMkLst>
            <pc:docMk/>
            <pc:sldMk cId="4020207617" sldId="400"/>
            <ac:picMk id="5" creationId="{96BB180A-1FC1-411C-B11B-72CAA1242207}"/>
          </ac:picMkLst>
        </pc:picChg>
      </pc:sldChg>
      <pc:sldChg chg="delSp modSp add mod">
        <pc:chgData name="Lorenzo Stacchio - lorenzo.stacchio@studio.unibo.it" userId="e059a536-1b17-4eac-9f29-0627b4f4fde1" providerId="ADAL" clId="{F3AAB6C2-ED95-4241-8BF3-5C3C147A7244}" dt="2022-03-04T11:03:31.806" v="3762" actId="1076"/>
        <pc:sldMkLst>
          <pc:docMk/>
          <pc:sldMk cId="2768377714" sldId="401"/>
        </pc:sldMkLst>
        <pc:spChg chg="mod">
          <ac:chgData name="Lorenzo Stacchio - lorenzo.stacchio@studio.unibo.it" userId="e059a536-1b17-4eac-9f29-0627b4f4fde1" providerId="ADAL" clId="{F3AAB6C2-ED95-4241-8BF3-5C3C147A7244}" dt="2022-03-04T11:03:16.439" v="3758" actId="6549"/>
          <ac:spMkLst>
            <pc:docMk/>
            <pc:sldMk cId="2768377714" sldId="401"/>
            <ac:spMk id="2" creationId="{4E6E13FB-D8CD-4C92-A94C-C40D6C12BE4D}"/>
          </ac:spMkLst>
        </pc:spChg>
        <pc:spChg chg="mod">
          <ac:chgData name="Lorenzo Stacchio - lorenzo.stacchio@studio.unibo.it" userId="e059a536-1b17-4eac-9f29-0627b4f4fde1" providerId="ADAL" clId="{F3AAB6C2-ED95-4241-8BF3-5C3C147A7244}" dt="2022-03-04T11:03:31.806" v="3762" actId="1076"/>
          <ac:spMkLst>
            <pc:docMk/>
            <pc:sldMk cId="2768377714" sldId="401"/>
            <ac:spMk id="7" creationId="{8BB79B5C-326A-44D8-B328-AF306DE60926}"/>
          </ac:spMkLst>
        </pc:spChg>
        <pc:spChg chg="del">
          <ac:chgData name="Lorenzo Stacchio - lorenzo.stacchio@studio.unibo.it" userId="e059a536-1b17-4eac-9f29-0627b4f4fde1" providerId="ADAL" clId="{F3AAB6C2-ED95-4241-8BF3-5C3C147A7244}" dt="2022-03-04T10:57:04.006" v="3699" actId="21"/>
          <ac:spMkLst>
            <pc:docMk/>
            <pc:sldMk cId="2768377714" sldId="401"/>
            <ac:spMk id="11" creationId="{14279E85-78E4-4B3F-9AB6-BC21D4257A20}"/>
          </ac:spMkLst>
        </pc:spChg>
      </pc:sldChg>
      <pc:sldChg chg="addSp delSp modSp add mod ord">
        <pc:chgData name="Lorenzo Stacchio - lorenzo.stacchio@studio.unibo.it" userId="e059a536-1b17-4eac-9f29-0627b4f4fde1" providerId="ADAL" clId="{F3AAB6C2-ED95-4241-8BF3-5C3C147A7244}" dt="2022-03-04T13:21:50.103" v="5615"/>
        <pc:sldMkLst>
          <pc:docMk/>
          <pc:sldMk cId="211166118" sldId="402"/>
        </pc:sldMkLst>
        <pc:spChg chg="mod">
          <ac:chgData name="Lorenzo Stacchio - lorenzo.stacchio@studio.unibo.it" userId="e059a536-1b17-4eac-9f29-0627b4f4fde1" providerId="ADAL" clId="{F3AAB6C2-ED95-4241-8BF3-5C3C147A7244}" dt="2022-03-04T11:03:56.536" v="3812" actId="20577"/>
          <ac:spMkLst>
            <pc:docMk/>
            <pc:sldMk cId="211166118" sldId="402"/>
            <ac:spMk id="2" creationId="{4E6E13FB-D8CD-4C92-A94C-C40D6C12BE4D}"/>
          </ac:spMkLst>
        </pc:spChg>
        <pc:spChg chg="del mod">
          <ac:chgData name="Lorenzo Stacchio - lorenzo.stacchio@studio.unibo.it" userId="e059a536-1b17-4eac-9f29-0627b4f4fde1" providerId="ADAL" clId="{F3AAB6C2-ED95-4241-8BF3-5C3C147A7244}" dt="2022-03-04T11:06:41.864" v="3857" actId="478"/>
          <ac:spMkLst>
            <pc:docMk/>
            <pc:sldMk cId="211166118" sldId="402"/>
            <ac:spMk id="7" creationId="{8BB79B5C-326A-44D8-B328-AF306DE60926}"/>
          </ac:spMkLst>
        </pc:spChg>
        <pc:spChg chg="add mod">
          <ac:chgData name="Lorenzo Stacchio - lorenzo.stacchio@studio.unibo.it" userId="e059a536-1b17-4eac-9f29-0627b4f4fde1" providerId="ADAL" clId="{F3AAB6C2-ED95-4241-8BF3-5C3C147A7244}" dt="2022-03-04T11:09:07.904" v="4235" actId="1076"/>
          <ac:spMkLst>
            <pc:docMk/>
            <pc:sldMk cId="211166118" sldId="402"/>
            <ac:spMk id="10" creationId="{11B3D694-552C-41A2-A2D9-F6C0A67ED88B}"/>
          </ac:spMkLst>
        </pc:spChg>
        <pc:picChg chg="add mod">
          <ac:chgData name="Lorenzo Stacchio - lorenzo.stacchio@studio.unibo.it" userId="e059a536-1b17-4eac-9f29-0627b4f4fde1" providerId="ADAL" clId="{F3AAB6C2-ED95-4241-8BF3-5C3C147A7244}" dt="2022-03-04T11:07:05.191" v="3865" actId="1076"/>
          <ac:picMkLst>
            <pc:docMk/>
            <pc:sldMk cId="211166118" sldId="402"/>
            <ac:picMk id="5" creationId="{B0EB69F5-3D74-4AF4-9C73-5D2F2689C9D7}"/>
          </ac:picMkLst>
        </pc:picChg>
        <pc:picChg chg="del">
          <ac:chgData name="Lorenzo Stacchio - lorenzo.stacchio@studio.unibo.it" userId="e059a536-1b17-4eac-9f29-0627b4f4fde1" providerId="ADAL" clId="{F3AAB6C2-ED95-4241-8BF3-5C3C147A7244}" dt="2022-03-04T11:04:00.816" v="3813" actId="478"/>
          <ac:picMkLst>
            <pc:docMk/>
            <pc:sldMk cId="211166118" sldId="402"/>
            <ac:picMk id="8" creationId="{19FBA3A5-BA26-46B1-842A-5B059AFFEBC4}"/>
          </ac:picMkLst>
        </pc:picChg>
        <pc:picChg chg="del">
          <ac:chgData name="Lorenzo Stacchio - lorenzo.stacchio@studio.unibo.it" userId="e059a536-1b17-4eac-9f29-0627b4f4fde1" providerId="ADAL" clId="{F3AAB6C2-ED95-4241-8BF3-5C3C147A7244}" dt="2022-03-04T11:04:01.224" v="3814" actId="478"/>
          <ac:picMkLst>
            <pc:docMk/>
            <pc:sldMk cId="211166118" sldId="402"/>
            <ac:picMk id="9" creationId="{789D1915-1DAF-42F7-9D7C-F5EFC1B78A02}"/>
          </ac:picMkLst>
        </pc:picChg>
      </pc:sldChg>
      <pc:sldChg chg="addSp delSp modSp add mod">
        <pc:chgData name="Lorenzo Stacchio - lorenzo.stacchio@studio.unibo.it" userId="e059a536-1b17-4eac-9f29-0627b4f4fde1" providerId="ADAL" clId="{F3AAB6C2-ED95-4241-8BF3-5C3C147A7244}" dt="2022-03-04T13:20:10.981" v="5473" actId="1076"/>
        <pc:sldMkLst>
          <pc:docMk/>
          <pc:sldMk cId="910811676" sldId="403"/>
        </pc:sldMkLst>
        <pc:spChg chg="mod">
          <ac:chgData name="Lorenzo Stacchio - lorenzo.stacchio@studio.unibo.it" userId="e059a536-1b17-4eac-9f29-0627b4f4fde1" providerId="ADAL" clId="{F3AAB6C2-ED95-4241-8BF3-5C3C147A7244}" dt="2022-03-04T13:17:18.101" v="4881" actId="20577"/>
          <ac:spMkLst>
            <pc:docMk/>
            <pc:sldMk cId="910811676" sldId="403"/>
            <ac:spMk id="2" creationId="{4E6E13FB-D8CD-4C92-A94C-C40D6C12BE4D}"/>
          </ac:spMkLst>
        </pc:spChg>
        <pc:spChg chg="mod">
          <ac:chgData name="Lorenzo Stacchio - lorenzo.stacchio@studio.unibo.it" userId="e059a536-1b17-4eac-9f29-0627b4f4fde1" providerId="ADAL" clId="{F3AAB6C2-ED95-4241-8BF3-5C3C147A7244}" dt="2022-03-04T13:20:06.654" v="5472" actId="20577"/>
          <ac:spMkLst>
            <pc:docMk/>
            <pc:sldMk cId="910811676" sldId="403"/>
            <ac:spMk id="10" creationId="{11B3D694-552C-41A2-A2D9-F6C0A67ED88B}"/>
          </ac:spMkLst>
        </pc:spChg>
        <pc:picChg chg="del">
          <ac:chgData name="Lorenzo Stacchio - lorenzo.stacchio@studio.unibo.it" userId="e059a536-1b17-4eac-9f29-0627b4f4fde1" providerId="ADAL" clId="{F3AAB6C2-ED95-4241-8BF3-5C3C147A7244}" dt="2022-03-04T11:09:21.872" v="4274" actId="478"/>
          <ac:picMkLst>
            <pc:docMk/>
            <pc:sldMk cId="910811676" sldId="403"/>
            <ac:picMk id="5" creationId="{B0EB69F5-3D74-4AF4-9C73-5D2F2689C9D7}"/>
          </ac:picMkLst>
        </pc:picChg>
        <pc:picChg chg="add del mod modCrop">
          <ac:chgData name="Lorenzo Stacchio - lorenzo.stacchio@studio.unibo.it" userId="e059a536-1b17-4eac-9f29-0627b4f4fde1" providerId="ADAL" clId="{F3AAB6C2-ED95-4241-8BF3-5C3C147A7244}" dt="2022-03-04T13:15:50.382" v="4695" actId="478"/>
          <ac:picMkLst>
            <pc:docMk/>
            <pc:sldMk cId="910811676" sldId="403"/>
            <ac:picMk id="7" creationId="{FE441914-D80B-452C-9519-3E1F17D4B95D}"/>
          </ac:picMkLst>
        </pc:picChg>
        <pc:picChg chg="add del mod">
          <ac:chgData name="Lorenzo Stacchio - lorenzo.stacchio@studio.unibo.it" userId="e059a536-1b17-4eac-9f29-0627b4f4fde1" providerId="ADAL" clId="{F3AAB6C2-ED95-4241-8BF3-5C3C147A7244}" dt="2022-03-04T13:17:12.709" v="4862" actId="478"/>
          <ac:picMkLst>
            <pc:docMk/>
            <pc:sldMk cId="910811676" sldId="403"/>
            <ac:picMk id="8" creationId="{88811405-FB84-4F66-B8F3-737740BE006D}"/>
          </ac:picMkLst>
        </pc:picChg>
        <pc:picChg chg="add del mod">
          <ac:chgData name="Lorenzo Stacchio - lorenzo.stacchio@studio.unibo.it" userId="e059a536-1b17-4eac-9f29-0627b4f4fde1" providerId="ADAL" clId="{F3AAB6C2-ED95-4241-8BF3-5C3C147A7244}" dt="2022-03-04T13:19:20.614" v="5171" actId="478"/>
          <ac:picMkLst>
            <pc:docMk/>
            <pc:sldMk cId="910811676" sldId="403"/>
            <ac:picMk id="11" creationId="{2374A203-4656-4CE2-8D9F-47B562EB8995}"/>
          </ac:picMkLst>
        </pc:picChg>
        <pc:picChg chg="add mod">
          <ac:chgData name="Lorenzo Stacchio - lorenzo.stacchio@studio.unibo.it" userId="e059a536-1b17-4eac-9f29-0627b4f4fde1" providerId="ADAL" clId="{F3AAB6C2-ED95-4241-8BF3-5C3C147A7244}" dt="2022-03-04T13:20:10.981" v="5473" actId="1076"/>
          <ac:picMkLst>
            <pc:docMk/>
            <pc:sldMk cId="910811676" sldId="403"/>
            <ac:picMk id="13" creationId="{275CFD63-EC0E-4C70-BB9D-9ADEAA29D914}"/>
          </ac:picMkLst>
        </pc:picChg>
      </pc:sldChg>
      <pc:sldChg chg="add del">
        <pc:chgData name="Lorenzo Stacchio - lorenzo.stacchio@studio.unibo.it" userId="e059a536-1b17-4eac-9f29-0627b4f4fde1" providerId="ADAL" clId="{F3AAB6C2-ED95-4241-8BF3-5C3C147A7244}" dt="2022-03-04T13:42:10.195" v="5998" actId="47"/>
        <pc:sldMkLst>
          <pc:docMk/>
          <pc:sldMk cId="3393574131" sldId="404"/>
        </pc:sldMkLst>
      </pc:sldChg>
      <pc:sldChg chg="addSp modSp add mod">
        <pc:chgData name="Lorenzo Stacchio - lorenzo.stacchio@studio.unibo.it" userId="e059a536-1b17-4eac-9f29-0627b4f4fde1" providerId="ADAL" clId="{F3AAB6C2-ED95-4241-8BF3-5C3C147A7244}" dt="2022-03-04T13:48:56.671" v="6701" actId="20577"/>
        <pc:sldMkLst>
          <pc:docMk/>
          <pc:sldMk cId="1060313375" sldId="405"/>
        </pc:sldMkLst>
        <pc:spChg chg="mod">
          <ac:chgData name="Lorenzo Stacchio - lorenzo.stacchio@studio.unibo.it" userId="e059a536-1b17-4eac-9f29-0627b4f4fde1" providerId="ADAL" clId="{F3AAB6C2-ED95-4241-8BF3-5C3C147A7244}" dt="2022-03-04T13:42:12.495" v="5999" actId="1076"/>
          <ac:spMkLst>
            <pc:docMk/>
            <pc:sldMk cId="1060313375" sldId="405"/>
            <ac:spMk id="2" creationId="{4E6E13FB-D8CD-4C92-A94C-C40D6C12BE4D}"/>
          </ac:spMkLst>
        </pc:spChg>
        <pc:spChg chg="mod">
          <ac:chgData name="Lorenzo Stacchio - lorenzo.stacchio@studio.unibo.it" userId="e059a536-1b17-4eac-9f29-0627b4f4fde1" providerId="ADAL" clId="{F3AAB6C2-ED95-4241-8BF3-5C3C147A7244}" dt="2022-03-04T13:48:56.671" v="6701" actId="20577"/>
          <ac:spMkLst>
            <pc:docMk/>
            <pc:sldMk cId="1060313375" sldId="405"/>
            <ac:spMk id="10" creationId="{11B3D694-552C-41A2-A2D9-F6C0A67ED88B}"/>
          </ac:spMkLst>
        </pc:spChg>
        <pc:picChg chg="add mod">
          <ac:chgData name="Lorenzo Stacchio - lorenzo.stacchio@studio.unibo.it" userId="e059a536-1b17-4eac-9f29-0627b4f4fde1" providerId="ADAL" clId="{F3AAB6C2-ED95-4241-8BF3-5C3C147A7244}" dt="2022-03-04T13:48:16.094" v="6532" actId="1076"/>
          <ac:picMkLst>
            <pc:docMk/>
            <pc:sldMk cId="1060313375" sldId="405"/>
            <ac:picMk id="7" creationId="{90F34474-F27F-4B24-96A3-CDAD519DC46C}"/>
          </ac:picMkLst>
        </pc:picChg>
      </pc:sldChg>
      <pc:sldChg chg="modSp add mod ord">
        <pc:chgData name="Lorenzo Stacchio - lorenzo.stacchio@studio.unibo.it" userId="e059a536-1b17-4eac-9f29-0627b4f4fde1" providerId="ADAL" clId="{F3AAB6C2-ED95-4241-8BF3-5C3C147A7244}" dt="2022-03-04T13:43:04.280" v="6160" actId="20577"/>
        <pc:sldMkLst>
          <pc:docMk/>
          <pc:sldMk cId="2738581767" sldId="406"/>
        </pc:sldMkLst>
        <pc:spChg chg="mod">
          <ac:chgData name="Lorenzo Stacchio - lorenzo.stacchio@studio.unibo.it" userId="e059a536-1b17-4eac-9f29-0627b4f4fde1" providerId="ADAL" clId="{F3AAB6C2-ED95-4241-8BF3-5C3C147A7244}" dt="2022-03-04T13:43:04.280" v="6160" actId="20577"/>
          <ac:spMkLst>
            <pc:docMk/>
            <pc:sldMk cId="2738581767" sldId="406"/>
            <ac:spMk id="10" creationId="{11B3D694-552C-41A2-A2D9-F6C0A67ED88B}"/>
          </ac:spMkLst>
        </pc:spChg>
      </pc:sldChg>
      <pc:sldChg chg="addSp delSp modSp add mod">
        <pc:chgData name="Lorenzo Stacchio - lorenzo.stacchio@studio.unibo.it" userId="e059a536-1b17-4eac-9f29-0627b4f4fde1" providerId="ADAL" clId="{F3AAB6C2-ED95-4241-8BF3-5C3C147A7244}" dt="2022-03-04T13:19:03.701" v="5170" actId="1076"/>
        <pc:sldMkLst>
          <pc:docMk/>
          <pc:sldMk cId="2256646418" sldId="407"/>
        </pc:sldMkLst>
        <pc:spChg chg="mod">
          <ac:chgData name="Lorenzo Stacchio - lorenzo.stacchio@studio.unibo.it" userId="e059a536-1b17-4eac-9f29-0627b4f4fde1" providerId="ADAL" clId="{F3AAB6C2-ED95-4241-8BF3-5C3C147A7244}" dt="2022-03-04T13:18:53.246" v="5166" actId="20577"/>
          <ac:spMkLst>
            <pc:docMk/>
            <pc:sldMk cId="2256646418" sldId="407"/>
            <ac:spMk id="2" creationId="{4E6E13FB-D8CD-4C92-A94C-C40D6C12BE4D}"/>
          </ac:spMkLst>
        </pc:spChg>
        <pc:spChg chg="mod">
          <ac:chgData name="Lorenzo Stacchio - lorenzo.stacchio@studio.unibo.it" userId="e059a536-1b17-4eac-9f29-0627b4f4fde1" providerId="ADAL" clId="{F3AAB6C2-ED95-4241-8BF3-5C3C147A7244}" dt="2022-03-04T13:18:33.991" v="5142" actId="5793"/>
          <ac:spMkLst>
            <pc:docMk/>
            <pc:sldMk cId="2256646418" sldId="407"/>
            <ac:spMk id="10" creationId="{11B3D694-552C-41A2-A2D9-F6C0A67ED88B}"/>
          </ac:spMkLst>
        </pc:spChg>
        <pc:picChg chg="add del mod">
          <ac:chgData name="Lorenzo Stacchio - lorenzo.stacchio@studio.unibo.it" userId="e059a536-1b17-4eac-9f29-0627b4f4fde1" providerId="ADAL" clId="{F3AAB6C2-ED95-4241-8BF3-5C3C147A7244}" dt="2022-03-04T13:19:01.014" v="5168" actId="478"/>
          <ac:picMkLst>
            <pc:docMk/>
            <pc:sldMk cId="2256646418" sldId="407"/>
            <ac:picMk id="5" creationId="{9408391D-9AC5-465A-B091-BFEC83C79FE2}"/>
          </ac:picMkLst>
        </pc:picChg>
        <pc:picChg chg="del mod">
          <ac:chgData name="Lorenzo Stacchio - lorenzo.stacchio@studio.unibo.it" userId="e059a536-1b17-4eac-9f29-0627b4f4fde1" providerId="ADAL" clId="{F3AAB6C2-ED95-4241-8BF3-5C3C147A7244}" dt="2022-03-04T13:18:59.702" v="5167" actId="478"/>
          <ac:picMkLst>
            <pc:docMk/>
            <pc:sldMk cId="2256646418" sldId="407"/>
            <ac:picMk id="8" creationId="{88811405-FB84-4F66-B8F3-737740BE006D}"/>
          </ac:picMkLst>
        </pc:picChg>
        <pc:picChg chg="add mod">
          <ac:chgData name="Lorenzo Stacchio - lorenzo.stacchio@studio.unibo.it" userId="e059a536-1b17-4eac-9f29-0627b4f4fde1" providerId="ADAL" clId="{F3AAB6C2-ED95-4241-8BF3-5C3C147A7244}" dt="2022-03-04T13:19:03.701" v="5170" actId="1076"/>
          <ac:picMkLst>
            <pc:docMk/>
            <pc:sldMk cId="2256646418" sldId="407"/>
            <ac:picMk id="9" creationId="{FC5F09FC-791D-49E0-BB44-04AB26941770}"/>
          </ac:picMkLst>
        </pc:picChg>
      </pc:sldChg>
      <pc:sldChg chg="addSp delSp modSp add mod">
        <pc:chgData name="Lorenzo Stacchio - lorenzo.stacchio@studio.unibo.it" userId="e059a536-1b17-4eac-9f29-0627b4f4fde1" providerId="ADAL" clId="{F3AAB6C2-ED95-4241-8BF3-5C3C147A7244}" dt="2022-03-04T13:36:01.846" v="5996" actId="20577"/>
        <pc:sldMkLst>
          <pc:docMk/>
          <pc:sldMk cId="72542284" sldId="408"/>
        </pc:sldMkLst>
        <pc:spChg chg="mod">
          <ac:chgData name="Lorenzo Stacchio - lorenzo.stacchio@studio.unibo.it" userId="e059a536-1b17-4eac-9f29-0627b4f4fde1" providerId="ADAL" clId="{F3AAB6C2-ED95-4241-8BF3-5C3C147A7244}" dt="2022-03-04T13:21:31.750" v="5588" actId="20577"/>
          <ac:spMkLst>
            <pc:docMk/>
            <pc:sldMk cId="72542284" sldId="408"/>
            <ac:spMk id="2" creationId="{4E6E13FB-D8CD-4C92-A94C-C40D6C12BE4D}"/>
          </ac:spMkLst>
        </pc:spChg>
        <pc:spChg chg="mod">
          <ac:chgData name="Lorenzo Stacchio - lorenzo.stacchio@studio.unibo.it" userId="e059a536-1b17-4eac-9f29-0627b4f4fde1" providerId="ADAL" clId="{F3AAB6C2-ED95-4241-8BF3-5C3C147A7244}" dt="2022-03-04T13:36:01.846" v="5996" actId="20577"/>
          <ac:spMkLst>
            <pc:docMk/>
            <pc:sldMk cId="72542284" sldId="408"/>
            <ac:spMk id="10" creationId="{11B3D694-552C-41A2-A2D9-F6C0A67ED88B}"/>
          </ac:spMkLst>
        </pc:spChg>
        <pc:picChg chg="add mod">
          <ac:chgData name="Lorenzo Stacchio - lorenzo.stacchio@studio.unibo.it" userId="e059a536-1b17-4eac-9f29-0627b4f4fde1" providerId="ADAL" clId="{F3AAB6C2-ED95-4241-8BF3-5C3C147A7244}" dt="2022-03-04T13:21:16.485" v="5481" actId="1076"/>
          <ac:picMkLst>
            <pc:docMk/>
            <pc:sldMk cId="72542284" sldId="408"/>
            <ac:picMk id="5" creationId="{4BD90C52-CA78-4219-B97A-4B7EC52EE38B}"/>
          </ac:picMkLst>
        </pc:picChg>
        <pc:picChg chg="del">
          <ac:chgData name="Lorenzo Stacchio - lorenzo.stacchio@studio.unibo.it" userId="e059a536-1b17-4eac-9f29-0627b4f4fde1" providerId="ADAL" clId="{F3AAB6C2-ED95-4241-8BF3-5C3C147A7244}" dt="2022-03-04T13:21:11.822" v="5477" actId="478"/>
          <ac:picMkLst>
            <pc:docMk/>
            <pc:sldMk cId="72542284" sldId="408"/>
            <ac:picMk id="9" creationId="{FC5F09FC-791D-49E0-BB44-04AB26941770}"/>
          </ac:picMkLst>
        </pc:picChg>
      </pc:sldChg>
      <pc:sldChg chg="addSp delSp modSp add mod ord">
        <pc:chgData name="Lorenzo Stacchio - lorenzo.stacchio@studio.unibo.it" userId="e059a536-1b17-4eac-9f29-0627b4f4fde1" providerId="ADAL" clId="{F3AAB6C2-ED95-4241-8BF3-5C3C147A7244}" dt="2022-03-04T13:23:16.510" v="5804" actId="1076"/>
        <pc:sldMkLst>
          <pc:docMk/>
          <pc:sldMk cId="812625036" sldId="409"/>
        </pc:sldMkLst>
        <pc:spChg chg="mod">
          <ac:chgData name="Lorenzo Stacchio - lorenzo.stacchio@studio.unibo.it" userId="e059a536-1b17-4eac-9f29-0627b4f4fde1" providerId="ADAL" clId="{F3AAB6C2-ED95-4241-8BF3-5C3C147A7244}" dt="2022-03-04T13:21:54.101" v="5630" actId="20577"/>
          <ac:spMkLst>
            <pc:docMk/>
            <pc:sldMk cId="812625036" sldId="409"/>
            <ac:spMk id="2" creationId="{4E6E13FB-D8CD-4C92-A94C-C40D6C12BE4D}"/>
          </ac:spMkLst>
        </pc:spChg>
        <pc:spChg chg="mod">
          <ac:chgData name="Lorenzo Stacchio - lorenzo.stacchio@studio.unibo.it" userId="e059a536-1b17-4eac-9f29-0627b4f4fde1" providerId="ADAL" clId="{F3AAB6C2-ED95-4241-8BF3-5C3C147A7244}" dt="2022-03-04T13:22:57.718" v="5801" actId="20577"/>
          <ac:spMkLst>
            <pc:docMk/>
            <pc:sldMk cId="812625036" sldId="409"/>
            <ac:spMk id="10" creationId="{11B3D694-552C-41A2-A2D9-F6C0A67ED88B}"/>
          </ac:spMkLst>
        </pc:spChg>
        <pc:picChg chg="del">
          <ac:chgData name="Lorenzo Stacchio - lorenzo.stacchio@studio.unibo.it" userId="e059a536-1b17-4eac-9f29-0627b4f4fde1" providerId="ADAL" clId="{F3AAB6C2-ED95-4241-8BF3-5C3C147A7244}" dt="2022-03-04T13:22:59.397" v="5802" actId="478"/>
          <ac:picMkLst>
            <pc:docMk/>
            <pc:sldMk cId="812625036" sldId="409"/>
            <ac:picMk id="5" creationId="{B0EB69F5-3D74-4AF4-9C73-5D2F2689C9D7}"/>
          </ac:picMkLst>
        </pc:picChg>
        <pc:picChg chg="add mod">
          <ac:chgData name="Lorenzo Stacchio - lorenzo.stacchio@studio.unibo.it" userId="e059a536-1b17-4eac-9f29-0627b4f4fde1" providerId="ADAL" clId="{F3AAB6C2-ED95-4241-8BF3-5C3C147A7244}" dt="2022-03-04T13:23:16.510" v="5804" actId="1076"/>
          <ac:picMkLst>
            <pc:docMk/>
            <pc:sldMk cId="812625036" sldId="409"/>
            <ac:picMk id="7" creationId="{852F2A1F-DE1B-482D-9025-76F4A52B3255}"/>
          </ac:picMkLst>
        </pc:picChg>
      </pc:sldChg>
      <pc:sldChg chg="add">
        <pc:chgData name="Lorenzo Stacchio - lorenzo.stacchio@studio.unibo.it" userId="e059a536-1b17-4eac-9f29-0627b4f4fde1" providerId="ADAL" clId="{F3AAB6C2-ED95-4241-8BF3-5C3C147A7244}" dt="2022-03-04T13:42:04.330" v="5997" actId="2890"/>
        <pc:sldMkLst>
          <pc:docMk/>
          <pc:sldMk cId="3571252361" sldId="410"/>
        </pc:sldMkLst>
      </pc:sldChg>
      <pc:sldChg chg="delSp modSp add mod">
        <pc:chgData name="Lorenzo Stacchio - lorenzo.stacchio@studio.unibo.it" userId="e059a536-1b17-4eac-9f29-0627b4f4fde1" providerId="ADAL" clId="{F3AAB6C2-ED95-4241-8BF3-5C3C147A7244}" dt="2022-03-04T13:50:57.582" v="7169" actId="1076"/>
        <pc:sldMkLst>
          <pc:docMk/>
          <pc:sldMk cId="2431391844" sldId="411"/>
        </pc:sldMkLst>
        <pc:spChg chg="mod">
          <ac:chgData name="Lorenzo Stacchio - lorenzo.stacchio@studio.unibo.it" userId="e059a536-1b17-4eac-9f29-0627b4f4fde1" providerId="ADAL" clId="{F3AAB6C2-ED95-4241-8BF3-5C3C147A7244}" dt="2022-03-04T13:45:33.390" v="6425" actId="20577"/>
          <ac:spMkLst>
            <pc:docMk/>
            <pc:sldMk cId="2431391844" sldId="411"/>
            <ac:spMk id="2" creationId="{4E6E13FB-D8CD-4C92-A94C-C40D6C12BE4D}"/>
          </ac:spMkLst>
        </pc:spChg>
        <pc:spChg chg="del">
          <ac:chgData name="Lorenzo Stacchio - lorenzo.stacchio@studio.unibo.it" userId="e059a536-1b17-4eac-9f29-0627b4f4fde1" providerId="ADAL" clId="{F3AAB6C2-ED95-4241-8BF3-5C3C147A7244}" dt="2022-03-04T13:45:37.855" v="6426" actId="478"/>
          <ac:spMkLst>
            <pc:docMk/>
            <pc:sldMk cId="2431391844" sldId="411"/>
            <ac:spMk id="4" creationId="{24BA3ACC-EA66-413A-B900-C3284CC179CA}"/>
          </ac:spMkLst>
        </pc:spChg>
        <pc:spChg chg="mod">
          <ac:chgData name="Lorenzo Stacchio - lorenzo.stacchio@studio.unibo.it" userId="e059a536-1b17-4eac-9f29-0627b4f4fde1" providerId="ADAL" clId="{F3AAB6C2-ED95-4241-8BF3-5C3C147A7244}" dt="2022-03-04T13:50:57.582" v="7169" actId="1076"/>
          <ac:spMkLst>
            <pc:docMk/>
            <pc:sldMk cId="2431391844" sldId="411"/>
            <ac:spMk id="10" creationId="{11B3D694-552C-41A2-A2D9-F6C0A67ED88B}"/>
          </ac:spMkLst>
        </pc:spChg>
      </pc:sldChg>
      <pc:sldChg chg="addSp delSp modSp add del mod modClrScheme chgLayout">
        <pc:chgData name="Lorenzo Stacchio - lorenzo.stacchio@studio.unibo.it" userId="e059a536-1b17-4eac-9f29-0627b4f4fde1" providerId="ADAL" clId="{F3AAB6C2-ED95-4241-8BF3-5C3C147A7244}" dt="2022-03-04T14:21:59.230" v="7297" actId="47"/>
        <pc:sldMkLst>
          <pc:docMk/>
          <pc:sldMk cId="848509559" sldId="448"/>
        </pc:sldMkLst>
        <pc:spChg chg="mod ord">
          <ac:chgData name="Lorenzo Stacchio - lorenzo.stacchio@studio.unibo.it" userId="e059a536-1b17-4eac-9f29-0627b4f4fde1" providerId="ADAL" clId="{F3AAB6C2-ED95-4241-8BF3-5C3C147A7244}" dt="2022-03-04T14:19:22.955" v="7171" actId="700"/>
          <ac:spMkLst>
            <pc:docMk/>
            <pc:sldMk cId="848509559" sldId="448"/>
            <ac:spMk id="2" creationId="{00000000-0000-0000-0000-000000000000}"/>
          </ac:spMkLst>
        </pc:spChg>
        <pc:spChg chg="add del mod ord">
          <ac:chgData name="Lorenzo Stacchio - lorenzo.stacchio@studio.unibo.it" userId="e059a536-1b17-4eac-9f29-0627b4f4fde1" providerId="ADAL" clId="{F3AAB6C2-ED95-4241-8BF3-5C3C147A7244}" dt="2022-03-04T14:19:35.146" v="7174" actId="478"/>
          <ac:spMkLst>
            <pc:docMk/>
            <pc:sldMk cId="848509559" sldId="448"/>
            <ac:spMk id="4" creationId="{5B9CE9E9-2C99-48C6-B313-D0F712A5B9EF}"/>
          </ac:spMkLst>
        </pc:spChg>
        <pc:spChg chg="add del mod ord">
          <ac:chgData name="Lorenzo Stacchio - lorenzo.stacchio@studio.unibo.it" userId="e059a536-1b17-4eac-9f29-0627b4f4fde1" providerId="ADAL" clId="{F3AAB6C2-ED95-4241-8BF3-5C3C147A7244}" dt="2022-03-04T14:19:33.737" v="7173" actId="478"/>
          <ac:spMkLst>
            <pc:docMk/>
            <pc:sldMk cId="848509559" sldId="448"/>
            <ac:spMk id="6" creationId="{35B286D4-3A2B-4613-BCC2-DB71AD181CFD}"/>
          </ac:spMkLst>
        </pc:spChg>
      </pc:sldChg>
      <pc:sldChg chg="addSp delSp modSp add mod ord">
        <pc:chgData name="Lorenzo Stacchio - lorenzo.stacchio@studio.unibo.it" userId="e059a536-1b17-4eac-9f29-0627b4f4fde1" providerId="ADAL" clId="{F3AAB6C2-ED95-4241-8BF3-5C3C147A7244}" dt="2022-03-04T16:35:04.942" v="8372" actId="1076"/>
        <pc:sldMkLst>
          <pc:docMk/>
          <pc:sldMk cId="558422517" sldId="449"/>
        </pc:sldMkLst>
        <pc:spChg chg="mod">
          <ac:chgData name="Lorenzo Stacchio - lorenzo.stacchio@studio.unibo.it" userId="e059a536-1b17-4eac-9f29-0627b4f4fde1" providerId="ADAL" clId="{F3AAB6C2-ED95-4241-8BF3-5C3C147A7244}" dt="2022-03-04T16:35:03.855" v="8371" actId="1076"/>
          <ac:spMkLst>
            <pc:docMk/>
            <pc:sldMk cId="558422517" sldId="449"/>
            <ac:spMk id="2" creationId="{00000000-0000-0000-0000-000000000000}"/>
          </ac:spMkLst>
        </pc:spChg>
        <pc:spChg chg="del mod">
          <ac:chgData name="Lorenzo Stacchio - lorenzo.stacchio@studio.unibo.it" userId="e059a536-1b17-4eac-9f29-0627b4f4fde1" providerId="ADAL" clId="{F3AAB6C2-ED95-4241-8BF3-5C3C147A7244}" dt="2022-03-04T14:21:45.993" v="7293" actId="478"/>
          <ac:spMkLst>
            <pc:docMk/>
            <pc:sldMk cId="558422517" sldId="449"/>
            <ac:spMk id="3" creationId="{8CC4B552-05DE-4912-8119-0133D16618C7}"/>
          </ac:spMkLst>
        </pc:spChg>
        <pc:spChg chg="add del">
          <ac:chgData name="Lorenzo Stacchio - lorenzo.stacchio@studio.unibo.it" userId="e059a536-1b17-4eac-9f29-0627b4f4fde1" providerId="ADAL" clId="{F3AAB6C2-ED95-4241-8BF3-5C3C147A7244}" dt="2022-03-04T14:21:49.692" v="7295" actId="22"/>
          <ac:spMkLst>
            <pc:docMk/>
            <pc:sldMk cId="558422517" sldId="449"/>
            <ac:spMk id="6" creationId="{2AE4B8B1-B558-4A4A-8AD3-7D3E622A3C98}"/>
          </ac:spMkLst>
        </pc:spChg>
        <pc:spChg chg="add del mod">
          <ac:chgData name="Lorenzo Stacchio - lorenzo.stacchio@studio.unibo.it" userId="e059a536-1b17-4eac-9f29-0627b4f4fde1" providerId="ADAL" clId="{F3AAB6C2-ED95-4241-8BF3-5C3C147A7244}" dt="2022-03-04T16:34:35.571" v="8349" actId="478"/>
          <ac:spMkLst>
            <pc:docMk/>
            <pc:sldMk cId="558422517" sldId="449"/>
            <ac:spMk id="7" creationId="{73F2ECC6-C347-4DC6-A4C8-8E076920B798}"/>
          </ac:spMkLst>
        </pc:spChg>
        <pc:picChg chg="del">
          <ac:chgData name="Lorenzo Stacchio - lorenzo.stacchio@studio.unibo.it" userId="e059a536-1b17-4eac-9f29-0627b4f4fde1" providerId="ADAL" clId="{F3AAB6C2-ED95-4241-8BF3-5C3C147A7244}" dt="2022-03-04T14:22:03.024" v="7300" actId="478"/>
          <ac:picMkLst>
            <pc:docMk/>
            <pc:sldMk cId="558422517" sldId="449"/>
            <ac:picMk id="5" creationId="{21FF21BC-3A1D-472B-8A9F-630B2E3A3F44}"/>
          </ac:picMkLst>
        </pc:picChg>
        <pc:picChg chg="add del mod">
          <ac:chgData name="Lorenzo Stacchio - lorenzo.stacchio@studio.unibo.it" userId="e059a536-1b17-4eac-9f29-0627b4f4fde1" providerId="ADAL" clId="{F3AAB6C2-ED95-4241-8BF3-5C3C147A7244}" dt="2022-03-04T16:34:35.571" v="8349" actId="478"/>
          <ac:picMkLst>
            <pc:docMk/>
            <pc:sldMk cId="558422517" sldId="449"/>
            <ac:picMk id="9" creationId="{7BA777D6-4A81-4420-8860-0480B1AB84D0}"/>
          </ac:picMkLst>
        </pc:picChg>
        <pc:picChg chg="add mod">
          <ac:chgData name="Lorenzo Stacchio - lorenzo.stacchio@studio.unibo.it" userId="e059a536-1b17-4eac-9f29-0627b4f4fde1" providerId="ADAL" clId="{F3AAB6C2-ED95-4241-8BF3-5C3C147A7244}" dt="2022-03-04T16:35:04.942" v="8372" actId="1076"/>
          <ac:picMkLst>
            <pc:docMk/>
            <pc:sldMk cId="558422517" sldId="449"/>
            <ac:picMk id="11" creationId="{58EE6B12-1F3D-4A3E-B2A7-4FDC78184FA0}"/>
          </ac:picMkLst>
        </pc:picChg>
      </pc:sldChg>
      <pc:sldChg chg="modSp add mod ord">
        <pc:chgData name="Lorenzo Stacchio - lorenzo.stacchio@studio.unibo.it" userId="e059a536-1b17-4eac-9f29-0627b4f4fde1" providerId="ADAL" clId="{F3AAB6C2-ED95-4241-8BF3-5C3C147A7244}" dt="2022-03-04T14:22:04.976" v="7301" actId="1076"/>
        <pc:sldMkLst>
          <pc:docMk/>
          <pc:sldMk cId="2525942662" sldId="450"/>
        </pc:sldMkLst>
        <pc:spChg chg="mod">
          <ac:chgData name="Lorenzo Stacchio - lorenzo.stacchio@studio.unibo.it" userId="e059a536-1b17-4eac-9f29-0627b4f4fde1" providerId="ADAL" clId="{F3AAB6C2-ED95-4241-8BF3-5C3C147A7244}" dt="2022-03-04T14:22:04.976" v="7301" actId="1076"/>
          <ac:spMkLst>
            <pc:docMk/>
            <pc:sldMk cId="2525942662" sldId="450"/>
            <ac:spMk id="3" creationId="{8CC4B552-05DE-4912-8119-0133D16618C7}"/>
          </ac:spMkLst>
        </pc:spChg>
      </pc:sldChg>
      <pc:sldChg chg="addSp delSp modSp add mod">
        <pc:chgData name="Lorenzo Stacchio - lorenzo.stacchio@studio.unibo.it" userId="e059a536-1b17-4eac-9f29-0627b4f4fde1" providerId="ADAL" clId="{F3AAB6C2-ED95-4241-8BF3-5C3C147A7244}" dt="2022-03-04T15:00:09.882" v="7804" actId="1076"/>
        <pc:sldMkLst>
          <pc:docMk/>
          <pc:sldMk cId="1448663273" sldId="451"/>
        </pc:sldMkLst>
        <pc:spChg chg="mod">
          <ac:chgData name="Lorenzo Stacchio - lorenzo.stacchio@studio.unibo.it" userId="e059a536-1b17-4eac-9f29-0627b4f4fde1" providerId="ADAL" clId="{F3AAB6C2-ED95-4241-8BF3-5C3C147A7244}" dt="2022-03-04T14:53:56.474" v="7785" actId="1076"/>
          <ac:spMkLst>
            <pc:docMk/>
            <pc:sldMk cId="1448663273" sldId="451"/>
            <ac:spMk id="2" creationId="{00000000-0000-0000-0000-000000000000}"/>
          </ac:spMkLst>
        </pc:spChg>
        <pc:spChg chg="del mod">
          <ac:chgData name="Lorenzo Stacchio - lorenzo.stacchio@studio.unibo.it" userId="e059a536-1b17-4eac-9f29-0627b4f4fde1" providerId="ADAL" clId="{F3AAB6C2-ED95-4241-8BF3-5C3C147A7244}" dt="2022-03-04T14:52:43.442" v="7724" actId="478"/>
          <ac:spMkLst>
            <pc:docMk/>
            <pc:sldMk cId="1448663273" sldId="451"/>
            <ac:spMk id="7" creationId="{73F2ECC6-C347-4DC6-A4C8-8E076920B798}"/>
          </ac:spMkLst>
        </pc:spChg>
        <pc:picChg chg="add mod">
          <ac:chgData name="Lorenzo Stacchio - lorenzo.stacchio@studio.unibo.it" userId="e059a536-1b17-4eac-9f29-0627b4f4fde1" providerId="ADAL" clId="{F3AAB6C2-ED95-4241-8BF3-5C3C147A7244}" dt="2022-03-04T14:59:27.098" v="7791" actId="1076"/>
          <ac:picMkLst>
            <pc:docMk/>
            <pc:sldMk cId="1448663273" sldId="451"/>
            <ac:picMk id="4" creationId="{11FD2F86-571B-42D5-8FA1-7C2E47A1E576}"/>
          </ac:picMkLst>
        </pc:picChg>
        <pc:picChg chg="add mod">
          <ac:chgData name="Lorenzo Stacchio - lorenzo.stacchio@studio.unibo.it" userId="e059a536-1b17-4eac-9f29-0627b4f4fde1" providerId="ADAL" clId="{F3AAB6C2-ED95-4241-8BF3-5C3C147A7244}" dt="2022-03-04T15:00:09.882" v="7804" actId="1076"/>
          <ac:picMkLst>
            <pc:docMk/>
            <pc:sldMk cId="1448663273" sldId="451"/>
            <ac:picMk id="6" creationId="{ADE2C82A-E296-49F4-A126-F98D894BB674}"/>
          </ac:picMkLst>
        </pc:picChg>
        <pc:picChg chg="del">
          <ac:chgData name="Lorenzo Stacchio - lorenzo.stacchio@studio.unibo.it" userId="e059a536-1b17-4eac-9f29-0627b4f4fde1" providerId="ADAL" clId="{F3AAB6C2-ED95-4241-8BF3-5C3C147A7244}" dt="2022-03-04T14:46:58.811" v="7668" actId="478"/>
          <ac:picMkLst>
            <pc:docMk/>
            <pc:sldMk cId="1448663273" sldId="451"/>
            <ac:picMk id="9" creationId="{7BA777D6-4A81-4420-8860-0480B1AB84D0}"/>
          </ac:picMkLst>
        </pc:picChg>
      </pc:sldChg>
      <pc:sldChg chg="add del">
        <pc:chgData name="Lorenzo Stacchio - lorenzo.stacchio@studio.unibo.it" userId="e059a536-1b17-4eac-9f29-0627b4f4fde1" providerId="ADAL" clId="{F3AAB6C2-ED95-4241-8BF3-5C3C147A7244}" dt="2022-03-04T14:52:49.925" v="7728" actId="47"/>
        <pc:sldMkLst>
          <pc:docMk/>
          <pc:sldMk cId="3577683693" sldId="452"/>
        </pc:sldMkLst>
      </pc:sldChg>
      <pc:sldChg chg="modSp add del mod">
        <pc:chgData name="Lorenzo Stacchio - lorenzo.stacchio@studio.unibo.it" userId="e059a536-1b17-4eac-9f29-0627b4f4fde1" providerId="ADAL" clId="{F3AAB6C2-ED95-4241-8BF3-5C3C147A7244}" dt="2022-03-04T14:52:50.917" v="7729" actId="47"/>
        <pc:sldMkLst>
          <pc:docMk/>
          <pc:sldMk cId="2638958152" sldId="453"/>
        </pc:sldMkLst>
        <pc:spChg chg="mod">
          <ac:chgData name="Lorenzo Stacchio - lorenzo.stacchio@studio.unibo.it" userId="e059a536-1b17-4eac-9f29-0627b4f4fde1" providerId="ADAL" clId="{F3AAB6C2-ED95-4241-8BF3-5C3C147A7244}" dt="2022-03-04T14:52:20.362" v="7722" actId="20577"/>
          <ac:spMkLst>
            <pc:docMk/>
            <pc:sldMk cId="2638958152" sldId="453"/>
            <ac:spMk id="2" creationId="{00000000-0000-0000-0000-000000000000}"/>
          </ac:spMkLst>
        </pc:spChg>
      </pc:sldChg>
      <pc:sldChg chg="addSp delSp modSp add mod">
        <pc:chgData name="Lorenzo Stacchio - lorenzo.stacchio@studio.unibo.it" userId="e059a536-1b17-4eac-9f29-0627b4f4fde1" providerId="ADAL" clId="{F3AAB6C2-ED95-4241-8BF3-5C3C147A7244}" dt="2022-03-04T15:00:13.746" v="7807" actId="1076"/>
        <pc:sldMkLst>
          <pc:docMk/>
          <pc:sldMk cId="2152501212" sldId="454"/>
        </pc:sldMkLst>
        <pc:spChg chg="mod">
          <ac:chgData name="Lorenzo Stacchio - lorenzo.stacchio@studio.unibo.it" userId="e059a536-1b17-4eac-9f29-0627b4f4fde1" providerId="ADAL" clId="{F3AAB6C2-ED95-4241-8BF3-5C3C147A7244}" dt="2022-03-04T14:53:54.250" v="7784" actId="1076"/>
          <ac:spMkLst>
            <pc:docMk/>
            <pc:sldMk cId="2152501212" sldId="454"/>
            <ac:spMk id="2" creationId="{00000000-0000-0000-0000-000000000000}"/>
          </ac:spMkLst>
        </pc:spChg>
        <pc:picChg chg="del">
          <ac:chgData name="Lorenzo Stacchio - lorenzo.stacchio@studio.unibo.it" userId="e059a536-1b17-4eac-9f29-0627b4f4fde1" providerId="ADAL" clId="{F3AAB6C2-ED95-4241-8BF3-5C3C147A7244}" dt="2022-03-04T14:53:04.083" v="7768" actId="478"/>
          <ac:picMkLst>
            <pc:docMk/>
            <pc:sldMk cId="2152501212" sldId="454"/>
            <ac:picMk id="4" creationId="{11FD2F86-571B-42D5-8FA1-7C2E47A1E576}"/>
          </ac:picMkLst>
        </pc:picChg>
        <pc:picChg chg="add mod">
          <ac:chgData name="Lorenzo Stacchio - lorenzo.stacchio@studio.unibo.it" userId="e059a536-1b17-4eac-9f29-0627b4f4fde1" providerId="ADAL" clId="{F3AAB6C2-ED95-4241-8BF3-5C3C147A7244}" dt="2022-03-04T14:59:36.306" v="7794" actId="1076"/>
          <ac:picMkLst>
            <pc:docMk/>
            <pc:sldMk cId="2152501212" sldId="454"/>
            <ac:picMk id="5" creationId="{D446B869-0F1E-44D5-BCE1-9172EC9917AF}"/>
          </ac:picMkLst>
        </pc:picChg>
        <pc:picChg chg="add mod">
          <ac:chgData name="Lorenzo Stacchio - lorenzo.stacchio@studio.unibo.it" userId="e059a536-1b17-4eac-9f29-0627b4f4fde1" providerId="ADAL" clId="{F3AAB6C2-ED95-4241-8BF3-5C3C147A7244}" dt="2022-03-04T15:00:13.746" v="7807" actId="1076"/>
          <ac:picMkLst>
            <pc:docMk/>
            <pc:sldMk cId="2152501212" sldId="454"/>
            <ac:picMk id="6" creationId="{08E44623-4D58-4029-9F75-438B34E3B853}"/>
          </ac:picMkLst>
        </pc:picChg>
      </pc:sldChg>
      <pc:sldChg chg="addSp delSp modSp add mod">
        <pc:chgData name="Lorenzo Stacchio - lorenzo.stacchio@studio.unibo.it" userId="e059a536-1b17-4eac-9f29-0627b4f4fde1" providerId="ADAL" clId="{F3AAB6C2-ED95-4241-8BF3-5C3C147A7244}" dt="2022-03-04T15:00:18.802" v="7811" actId="1076"/>
        <pc:sldMkLst>
          <pc:docMk/>
          <pc:sldMk cId="4075218830" sldId="455"/>
        </pc:sldMkLst>
        <pc:spChg chg="mod">
          <ac:chgData name="Lorenzo Stacchio - lorenzo.stacchio@studio.unibo.it" userId="e059a536-1b17-4eac-9f29-0627b4f4fde1" providerId="ADAL" clId="{F3AAB6C2-ED95-4241-8BF3-5C3C147A7244}" dt="2022-03-04T14:53:52.234" v="7783" actId="1076"/>
          <ac:spMkLst>
            <pc:docMk/>
            <pc:sldMk cId="4075218830" sldId="455"/>
            <ac:spMk id="2" creationId="{00000000-0000-0000-0000-000000000000}"/>
          </ac:spMkLst>
        </pc:spChg>
        <pc:picChg chg="del">
          <ac:chgData name="Lorenzo Stacchio - lorenzo.stacchio@studio.unibo.it" userId="e059a536-1b17-4eac-9f29-0627b4f4fde1" providerId="ADAL" clId="{F3AAB6C2-ED95-4241-8BF3-5C3C147A7244}" dt="2022-03-04T14:53:10.698" v="7774" actId="478"/>
          <ac:picMkLst>
            <pc:docMk/>
            <pc:sldMk cId="4075218830" sldId="455"/>
            <ac:picMk id="4" creationId="{11FD2F86-571B-42D5-8FA1-7C2E47A1E576}"/>
          </ac:picMkLst>
        </pc:picChg>
        <pc:picChg chg="add del mod">
          <ac:chgData name="Lorenzo Stacchio - lorenzo.stacchio@studio.unibo.it" userId="e059a536-1b17-4eac-9f29-0627b4f4fde1" providerId="ADAL" clId="{F3AAB6C2-ED95-4241-8BF3-5C3C147A7244}" dt="2022-03-04T14:53:46.747" v="7779" actId="478"/>
          <ac:picMkLst>
            <pc:docMk/>
            <pc:sldMk cId="4075218830" sldId="455"/>
            <ac:picMk id="5" creationId="{A93C0E67-9272-443D-8596-086B28E1B1FA}"/>
          </ac:picMkLst>
        </pc:picChg>
        <pc:picChg chg="add mod">
          <ac:chgData name="Lorenzo Stacchio - lorenzo.stacchio@studio.unibo.it" userId="e059a536-1b17-4eac-9f29-0627b4f4fde1" providerId="ADAL" clId="{F3AAB6C2-ED95-4241-8BF3-5C3C147A7244}" dt="2022-03-04T14:59:53.762" v="7797" actId="1076"/>
          <ac:picMkLst>
            <pc:docMk/>
            <pc:sldMk cId="4075218830" sldId="455"/>
            <ac:picMk id="7" creationId="{027EA8FD-B542-4BBA-BA91-A2F3075B5709}"/>
          </ac:picMkLst>
        </pc:picChg>
        <pc:picChg chg="add mod">
          <ac:chgData name="Lorenzo Stacchio - lorenzo.stacchio@studio.unibo.it" userId="e059a536-1b17-4eac-9f29-0627b4f4fde1" providerId="ADAL" clId="{F3AAB6C2-ED95-4241-8BF3-5C3C147A7244}" dt="2022-03-04T15:00:18.802" v="7811" actId="1076"/>
          <ac:picMkLst>
            <pc:docMk/>
            <pc:sldMk cId="4075218830" sldId="455"/>
            <ac:picMk id="9" creationId="{E10E9541-8E66-4CE6-9BF4-747683E4CB7D}"/>
          </ac:picMkLst>
        </pc:picChg>
      </pc:sldChg>
      <pc:sldChg chg="addSp delSp modSp add mod ord">
        <pc:chgData name="Lorenzo Stacchio - lorenzo.stacchio@studio.unibo.it" userId="e059a536-1b17-4eac-9f29-0627b4f4fde1" providerId="ADAL" clId="{F3AAB6C2-ED95-4241-8BF3-5C3C147A7244}" dt="2022-03-04T16:37:54.503" v="8721" actId="1076"/>
        <pc:sldMkLst>
          <pc:docMk/>
          <pc:sldMk cId="3863218978" sldId="456"/>
        </pc:sldMkLst>
        <pc:spChg chg="mod">
          <ac:chgData name="Lorenzo Stacchio - lorenzo.stacchio@studio.unibo.it" userId="e059a536-1b17-4eac-9f29-0627b4f4fde1" providerId="ADAL" clId="{F3AAB6C2-ED95-4241-8BF3-5C3C147A7244}" dt="2022-03-04T16:27:49.055" v="7901" actId="20577"/>
          <ac:spMkLst>
            <pc:docMk/>
            <pc:sldMk cId="3863218978" sldId="456"/>
            <ac:spMk id="2" creationId="{00000000-0000-0000-0000-000000000000}"/>
          </ac:spMkLst>
        </pc:spChg>
        <pc:spChg chg="add mod">
          <ac:chgData name="Lorenzo Stacchio - lorenzo.stacchio@studio.unibo.it" userId="e059a536-1b17-4eac-9f29-0627b4f4fde1" providerId="ADAL" clId="{F3AAB6C2-ED95-4241-8BF3-5C3C147A7244}" dt="2022-03-04T16:37:18.135" v="8715" actId="1076"/>
          <ac:spMkLst>
            <pc:docMk/>
            <pc:sldMk cId="3863218978" sldId="456"/>
            <ac:spMk id="5" creationId="{A827BB59-A26A-41B9-A749-C57C17129079}"/>
          </ac:spMkLst>
        </pc:spChg>
        <pc:spChg chg="del mod">
          <ac:chgData name="Lorenzo Stacchio - lorenzo.stacchio@studio.unibo.it" userId="e059a536-1b17-4eac-9f29-0627b4f4fde1" providerId="ADAL" clId="{F3AAB6C2-ED95-4241-8BF3-5C3C147A7244}" dt="2022-03-04T15:00:41.208" v="7855"/>
          <ac:spMkLst>
            <pc:docMk/>
            <pc:sldMk cId="3863218978" sldId="456"/>
            <ac:spMk id="7" creationId="{73F2ECC6-C347-4DC6-A4C8-8E076920B798}"/>
          </ac:spMkLst>
        </pc:spChg>
        <pc:picChg chg="add mod">
          <ac:chgData name="Lorenzo Stacchio - lorenzo.stacchio@studio.unibo.it" userId="e059a536-1b17-4eac-9f29-0627b4f4fde1" providerId="ADAL" clId="{F3AAB6C2-ED95-4241-8BF3-5C3C147A7244}" dt="2022-03-04T16:37:19.406" v="8716" actId="1076"/>
          <ac:picMkLst>
            <pc:docMk/>
            <pc:sldMk cId="3863218978" sldId="456"/>
            <ac:picMk id="4" creationId="{65FEC6B0-5965-4E50-9C10-747DF3E7FAFA}"/>
          </ac:picMkLst>
        </pc:picChg>
        <pc:picChg chg="add mod">
          <ac:chgData name="Lorenzo Stacchio - lorenzo.stacchio@studio.unibo.it" userId="e059a536-1b17-4eac-9f29-0627b4f4fde1" providerId="ADAL" clId="{F3AAB6C2-ED95-4241-8BF3-5C3C147A7244}" dt="2022-03-04T16:37:54.503" v="8721" actId="1076"/>
          <ac:picMkLst>
            <pc:docMk/>
            <pc:sldMk cId="3863218978" sldId="456"/>
            <ac:picMk id="8" creationId="{1FC9DC9A-BA9B-4A8E-A677-4377AB673D30}"/>
          </ac:picMkLst>
        </pc:picChg>
        <pc:picChg chg="del mod">
          <ac:chgData name="Lorenzo Stacchio - lorenzo.stacchio@studio.unibo.it" userId="e059a536-1b17-4eac-9f29-0627b4f4fde1" providerId="ADAL" clId="{F3AAB6C2-ED95-4241-8BF3-5C3C147A7244}" dt="2022-03-04T15:00:41.207" v="7853" actId="478"/>
          <ac:picMkLst>
            <pc:docMk/>
            <pc:sldMk cId="3863218978" sldId="456"/>
            <ac:picMk id="9" creationId="{7BA777D6-4A81-4420-8860-0480B1AB84D0}"/>
          </ac:picMkLst>
        </pc:picChg>
      </pc:sldChg>
      <pc:sldChg chg="addSp delSp modSp add mod ord">
        <pc:chgData name="Lorenzo Stacchio - lorenzo.stacchio@studio.unibo.it" userId="e059a536-1b17-4eac-9f29-0627b4f4fde1" providerId="ADAL" clId="{F3AAB6C2-ED95-4241-8BF3-5C3C147A7244}" dt="2022-03-04T16:37:06.302" v="8714" actId="1076"/>
        <pc:sldMkLst>
          <pc:docMk/>
          <pc:sldMk cId="311868944" sldId="457"/>
        </pc:sldMkLst>
        <pc:spChg chg="mod">
          <ac:chgData name="Lorenzo Stacchio - lorenzo.stacchio@studio.unibo.it" userId="e059a536-1b17-4eac-9f29-0627b4f4fde1" providerId="ADAL" clId="{F3AAB6C2-ED95-4241-8BF3-5C3C147A7244}" dt="2022-03-04T15:00:56.467" v="7859" actId="1076"/>
          <ac:spMkLst>
            <pc:docMk/>
            <pc:sldMk cId="311868944" sldId="457"/>
            <ac:spMk id="2" creationId="{00000000-0000-0000-0000-000000000000}"/>
          </ac:spMkLst>
        </pc:spChg>
        <pc:spChg chg="add mod">
          <ac:chgData name="Lorenzo Stacchio - lorenzo.stacchio@studio.unibo.it" userId="e059a536-1b17-4eac-9f29-0627b4f4fde1" providerId="ADAL" clId="{F3AAB6C2-ED95-4241-8BF3-5C3C147A7244}" dt="2022-03-04T16:37:06.302" v="8714" actId="1076"/>
          <ac:spMkLst>
            <pc:docMk/>
            <pc:sldMk cId="311868944" sldId="457"/>
            <ac:spMk id="7" creationId="{62F75402-DBDF-4F26-9679-5DDD5144D8B9}"/>
          </ac:spMkLst>
        </pc:spChg>
        <pc:picChg chg="add mod">
          <ac:chgData name="Lorenzo Stacchio - lorenzo.stacchio@studio.unibo.it" userId="e059a536-1b17-4eac-9f29-0627b4f4fde1" providerId="ADAL" clId="{F3AAB6C2-ED95-4241-8BF3-5C3C147A7244}" dt="2022-03-04T15:00:54.874" v="7858" actId="1076"/>
          <ac:picMkLst>
            <pc:docMk/>
            <pc:sldMk cId="311868944" sldId="457"/>
            <ac:picMk id="4" creationId="{7AE3CFF0-0393-4479-AB26-A527E62F3B9D}"/>
          </ac:picMkLst>
        </pc:picChg>
        <pc:picChg chg="add del">
          <ac:chgData name="Lorenzo Stacchio - lorenzo.stacchio@studio.unibo.it" userId="e059a536-1b17-4eac-9f29-0627b4f4fde1" providerId="ADAL" clId="{F3AAB6C2-ED95-4241-8BF3-5C3C147A7244}" dt="2022-03-04T16:29:02.353" v="8164" actId="22"/>
          <ac:picMkLst>
            <pc:docMk/>
            <pc:sldMk cId="311868944" sldId="457"/>
            <ac:picMk id="6" creationId="{EFC53627-9C7F-47EF-9A71-ADB3CC8DDE13}"/>
          </ac:picMkLst>
        </pc:picChg>
      </pc:sldChg>
      <pc:sldChg chg="addSp delSp modSp add mod">
        <pc:chgData name="Lorenzo Stacchio - lorenzo.stacchio@studio.unibo.it" userId="e059a536-1b17-4eac-9f29-0627b4f4fde1" providerId="ADAL" clId="{F3AAB6C2-ED95-4241-8BF3-5C3C147A7244}" dt="2022-03-04T16:41:15.607" v="8734" actId="14100"/>
        <pc:sldMkLst>
          <pc:docMk/>
          <pc:sldMk cId="1508568907" sldId="458"/>
        </pc:sldMkLst>
        <pc:spChg chg="mod">
          <ac:chgData name="Lorenzo Stacchio - lorenzo.stacchio@studio.unibo.it" userId="e059a536-1b17-4eac-9f29-0627b4f4fde1" providerId="ADAL" clId="{F3AAB6C2-ED95-4241-8BF3-5C3C147A7244}" dt="2022-03-04T16:40:44.255" v="8725" actId="1076"/>
          <ac:spMkLst>
            <pc:docMk/>
            <pc:sldMk cId="1508568907" sldId="458"/>
            <ac:spMk id="5" creationId="{A827BB59-A26A-41B9-A749-C57C17129079}"/>
          </ac:spMkLst>
        </pc:spChg>
        <pc:picChg chg="del">
          <ac:chgData name="Lorenzo Stacchio - lorenzo.stacchio@studio.unibo.it" userId="e059a536-1b17-4eac-9f29-0627b4f4fde1" providerId="ADAL" clId="{F3AAB6C2-ED95-4241-8BF3-5C3C147A7244}" dt="2022-03-04T16:29:19.452" v="8170" actId="478"/>
          <ac:picMkLst>
            <pc:docMk/>
            <pc:sldMk cId="1508568907" sldId="458"/>
            <ac:picMk id="4" creationId="{65FEC6B0-5965-4E50-9C10-747DF3E7FAFA}"/>
          </ac:picMkLst>
        </pc:picChg>
        <pc:picChg chg="add mod">
          <ac:chgData name="Lorenzo Stacchio - lorenzo.stacchio@studio.unibo.it" userId="e059a536-1b17-4eac-9f29-0627b4f4fde1" providerId="ADAL" clId="{F3AAB6C2-ED95-4241-8BF3-5C3C147A7244}" dt="2022-03-04T16:40:44.255" v="8725" actId="1076"/>
          <ac:picMkLst>
            <pc:docMk/>
            <pc:sldMk cId="1508568907" sldId="458"/>
            <ac:picMk id="6" creationId="{1F8C70BC-CBE3-4721-9E67-4D6A71BD76AC}"/>
          </ac:picMkLst>
        </pc:picChg>
        <pc:picChg chg="add mod modCrop">
          <ac:chgData name="Lorenzo Stacchio - lorenzo.stacchio@studio.unibo.it" userId="e059a536-1b17-4eac-9f29-0627b4f4fde1" providerId="ADAL" clId="{F3AAB6C2-ED95-4241-8BF3-5C3C147A7244}" dt="2022-03-04T16:41:15.607" v="8734" actId="14100"/>
          <ac:picMkLst>
            <pc:docMk/>
            <pc:sldMk cId="1508568907" sldId="458"/>
            <ac:picMk id="8" creationId="{DF32AB49-76A9-480C-875B-4AFE5D9AB7A7}"/>
          </ac:picMkLst>
        </pc:picChg>
        <pc:picChg chg="add mod modCrop">
          <ac:chgData name="Lorenzo Stacchio - lorenzo.stacchio@studio.unibo.it" userId="e059a536-1b17-4eac-9f29-0627b4f4fde1" providerId="ADAL" clId="{F3AAB6C2-ED95-4241-8BF3-5C3C147A7244}" dt="2022-03-04T16:41:09.751" v="8733" actId="1076"/>
          <ac:picMkLst>
            <pc:docMk/>
            <pc:sldMk cId="1508568907" sldId="458"/>
            <ac:picMk id="10" creationId="{2C0E4233-9010-4C3E-B1A2-3C1BBCD807AE}"/>
          </ac:picMkLst>
        </pc:picChg>
      </pc:sldChg>
      <pc:sldChg chg="modSp add mod">
        <pc:chgData name="Lorenzo Stacchio - lorenzo.stacchio@studio.unibo.it" userId="e059a536-1b17-4eac-9f29-0627b4f4fde1" providerId="ADAL" clId="{F3AAB6C2-ED95-4241-8BF3-5C3C147A7244}" dt="2022-03-04T16:34:56.620" v="8352"/>
        <pc:sldMkLst>
          <pc:docMk/>
          <pc:sldMk cId="2359378561" sldId="459"/>
        </pc:sldMkLst>
        <pc:spChg chg="mod">
          <ac:chgData name="Lorenzo Stacchio - lorenzo.stacchio@studio.unibo.it" userId="e059a536-1b17-4eac-9f29-0627b4f4fde1" providerId="ADAL" clId="{F3AAB6C2-ED95-4241-8BF3-5C3C147A7244}" dt="2022-03-04T16:34:56.620" v="8352"/>
          <ac:spMkLst>
            <pc:docMk/>
            <pc:sldMk cId="2359378561" sldId="459"/>
            <ac:spMk id="2" creationId="{00000000-0000-0000-0000-000000000000}"/>
          </ac:spMkLst>
        </pc:spChg>
      </pc:sldChg>
      <pc:sldMasterChg chg="addSldLayout delSldLayout">
        <pc:chgData name="Lorenzo Stacchio - lorenzo.stacchio@studio.unibo.it" userId="e059a536-1b17-4eac-9f29-0627b4f4fde1" providerId="ADAL" clId="{F3AAB6C2-ED95-4241-8BF3-5C3C147A7244}" dt="2022-03-01T16:38:56.274" v="89" actId="47"/>
        <pc:sldMasterMkLst>
          <pc:docMk/>
          <pc:sldMasterMk cId="3570652833" sldId="2147483660"/>
        </pc:sldMasterMkLst>
        <pc:sldLayoutChg chg="add del">
          <pc:chgData name="Lorenzo Stacchio - lorenzo.stacchio@studio.unibo.it" userId="e059a536-1b17-4eac-9f29-0627b4f4fde1" providerId="ADAL" clId="{F3AAB6C2-ED95-4241-8BF3-5C3C147A7244}" dt="2022-03-01T16:38:56.274" v="89" actId="47"/>
          <pc:sldLayoutMkLst>
            <pc:docMk/>
            <pc:sldMasterMk cId="3570652833" sldId="2147483660"/>
            <pc:sldLayoutMk cId="365493889" sldId="2147483673"/>
          </pc:sldLayoutMkLst>
        </pc:sldLayoutChg>
        <pc:sldLayoutChg chg="add del">
          <pc:chgData name="Lorenzo Stacchio - lorenzo.stacchio@studio.unibo.it" userId="e059a536-1b17-4eac-9f29-0627b4f4fde1" providerId="ADAL" clId="{F3AAB6C2-ED95-4241-8BF3-5C3C147A7244}" dt="2022-03-01T16:38:56.274" v="89" actId="47"/>
          <pc:sldLayoutMkLst>
            <pc:docMk/>
            <pc:sldMasterMk cId="3570652833" sldId="2147483660"/>
            <pc:sldLayoutMk cId="442311540" sldId="2147483674"/>
          </pc:sldLayoutMkLst>
        </pc:sldLayoutChg>
      </pc:sldMasterChg>
    </pc:docChg>
  </pc:docChgLst>
  <pc:docChgLst>
    <pc:chgData clId="Web-{0697716D-549F-4E80-97DB-9F0F791F4A4C}"/>
    <pc:docChg chg="modSld">
      <pc:chgData name="" userId="" providerId="" clId="Web-{0697716D-549F-4E80-97DB-9F0F791F4A4C}" dt="2021-09-06T17:49:21.055" v="0" actId="20577"/>
      <pc:docMkLst>
        <pc:docMk/>
      </pc:docMkLst>
      <pc:sldChg chg="modSp">
        <pc:chgData name="" userId="" providerId="" clId="Web-{0697716D-549F-4E80-97DB-9F0F791F4A4C}" dt="2021-09-06T17:49:21.055" v="0" actId="20577"/>
        <pc:sldMkLst>
          <pc:docMk/>
          <pc:sldMk cId="1199445773" sldId="264"/>
        </pc:sldMkLst>
        <pc:spChg chg="mod">
          <ac:chgData name="" userId="" providerId="" clId="Web-{0697716D-549F-4E80-97DB-9F0F791F4A4C}" dt="2021-09-06T17:49:21.055" v="0" actId="20577"/>
          <ac:spMkLst>
            <pc:docMk/>
            <pc:sldMk cId="1199445773" sldId="264"/>
            <ac:spMk id="8" creationId="{9805510B-5D52-4268-B7DC-7B0EB613AD55}"/>
          </ac:spMkLst>
        </pc:spChg>
      </pc:sldChg>
    </pc:docChg>
  </pc:docChgLst>
  <pc:docChgLst>
    <pc:chgData name="Lorenzo Stacchio - lorenzo.stacchio@studio.unibo.it" userId="S::lorenzo.stacchio@studio.unibo.it::e059a536-1b17-4eac-9f29-0627b4f4fde1" providerId="AD" clId="Web-{264884B4-8EFD-31D7-3CE1-1BD8CD0C289B}"/>
    <pc:docChg chg="addSld modSld sldOrd modSection">
      <pc:chgData name="Lorenzo Stacchio - lorenzo.stacchio@studio.unibo.it" userId="S::lorenzo.stacchio@studio.unibo.it::e059a536-1b17-4eac-9f29-0627b4f4fde1" providerId="AD" clId="Web-{264884B4-8EFD-31D7-3CE1-1BD8CD0C289B}" dt="2022-03-01T16:37:33.068" v="20" actId="20577"/>
      <pc:docMkLst>
        <pc:docMk/>
      </pc:docMkLst>
      <pc:sldChg chg="modSp add replId">
        <pc:chgData name="Lorenzo Stacchio - lorenzo.stacchio@studio.unibo.it" userId="S::lorenzo.stacchio@studio.unibo.it::e059a536-1b17-4eac-9f29-0627b4f4fde1" providerId="AD" clId="Web-{264884B4-8EFD-31D7-3CE1-1BD8CD0C289B}" dt="2022-03-01T16:37:17.754" v="12" actId="20577"/>
        <pc:sldMkLst>
          <pc:docMk/>
          <pc:sldMk cId="473224188" sldId="376"/>
        </pc:sldMkLst>
        <pc:spChg chg="mod">
          <ac:chgData name="Lorenzo Stacchio - lorenzo.stacchio@studio.unibo.it" userId="S::lorenzo.stacchio@studio.unibo.it::e059a536-1b17-4eac-9f29-0627b4f4fde1" providerId="AD" clId="Web-{264884B4-8EFD-31D7-3CE1-1BD8CD0C289B}" dt="2022-03-01T16:37:17.754" v="12" actId="20577"/>
          <ac:spMkLst>
            <pc:docMk/>
            <pc:sldMk cId="473224188" sldId="376"/>
            <ac:spMk id="2" creationId="{00000000-0000-0000-0000-000000000000}"/>
          </ac:spMkLst>
        </pc:spChg>
      </pc:sldChg>
      <pc:sldChg chg="modSp add ord replId">
        <pc:chgData name="Lorenzo Stacchio - lorenzo.stacchio@studio.unibo.it" userId="S::lorenzo.stacchio@studio.unibo.it::e059a536-1b17-4eac-9f29-0627b4f4fde1" providerId="AD" clId="Web-{264884B4-8EFD-31D7-3CE1-1BD8CD0C289B}" dt="2022-03-01T16:37:33.068" v="20" actId="20577"/>
        <pc:sldMkLst>
          <pc:docMk/>
          <pc:sldMk cId="854392906" sldId="377"/>
        </pc:sldMkLst>
        <pc:spChg chg="mod">
          <ac:chgData name="Lorenzo Stacchio - lorenzo.stacchio@studio.unibo.it" userId="S::lorenzo.stacchio@studio.unibo.it::e059a536-1b17-4eac-9f29-0627b4f4fde1" providerId="AD" clId="Web-{264884B4-8EFD-31D7-3CE1-1BD8CD0C289B}" dt="2022-03-01T16:37:33.068" v="20" actId="20577"/>
          <ac:spMkLst>
            <pc:docMk/>
            <pc:sldMk cId="854392906" sldId="377"/>
            <ac:spMk id="2" creationId="{B5B25C86-B458-4C01-9CD1-8F2DC297C689}"/>
          </ac:spMkLst>
        </pc:spChg>
      </pc:sldChg>
    </pc:docChg>
  </pc:docChgLst>
  <pc:docChgLst>
    <pc:chgData name="Lorenzo Stacchio - lorenzo.stacchio@studio.unibo.it" userId="S::lorenzo.stacchio@studio.unibo.it::e059a536-1b17-4eac-9f29-0627b4f4fde1" providerId="AD" clId="Web-{366B53AC-B778-6269-E735-2DB943B23D76}"/>
    <pc:docChg chg="modSld">
      <pc:chgData name="Lorenzo Stacchio - lorenzo.stacchio@studio.unibo.it" userId="S::lorenzo.stacchio@studio.unibo.it::e059a536-1b17-4eac-9f29-0627b4f4fde1" providerId="AD" clId="Web-{366B53AC-B778-6269-E735-2DB943B23D76}" dt="2022-03-10T20:53:26.209" v="101" actId="20577"/>
      <pc:docMkLst>
        <pc:docMk/>
      </pc:docMkLst>
      <pc:sldChg chg="modSp">
        <pc:chgData name="Lorenzo Stacchio - lorenzo.stacchio@studio.unibo.it" userId="S::lorenzo.stacchio@studio.unibo.it::e059a536-1b17-4eac-9f29-0627b4f4fde1" providerId="AD" clId="Web-{366B53AC-B778-6269-E735-2DB943B23D76}" dt="2022-03-10T20:53:26.209" v="101" actId="20577"/>
        <pc:sldMkLst>
          <pc:docMk/>
          <pc:sldMk cId="1006895896" sldId="460"/>
        </pc:sldMkLst>
        <pc:spChg chg="mod">
          <ac:chgData name="Lorenzo Stacchio - lorenzo.stacchio@studio.unibo.it" userId="S::lorenzo.stacchio@studio.unibo.it::e059a536-1b17-4eac-9f29-0627b4f4fde1" providerId="AD" clId="Web-{366B53AC-B778-6269-E735-2DB943B23D76}" dt="2022-03-10T20:53:26.209" v="101" actId="20577"/>
          <ac:spMkLst>
            <pc:docMk/>
            <pc:sldMk cId="1006895896" sldId="460"/>
            <ac:spMk id="6" creationId="{45EAA80F-C268-4DEE-B544-14131470E2BC}"/>
          </ac:spMkLst>
        </pc:spChg>
      </pc:sldChg>
    </pc:docChg>
  </pc:docChgLst>
  <pc:docChgLst>
    <pc:chgData name="Lorenzo Stacchio - lorenzo.stacchio@studio.unibo.it" userId="S::lorenzo.stacchio@studio.unibo.it::e059a536-1b17-4eac-9f29-0627b4f4fde1" providerId="AD" clId="Web-{C2E2B2CC-FE10-AA54-C46F-26FE21D3B0C8}"/>
    <pc:docChg chg="modSld">
      <pc:chgData name="Lorenzo Stacchio - lorenzo.stacchio@studio.unibo.it" userId="S::lorenzo.stacchio@studio.unibo.it::e059a536-1b17-4eac-9f29-0627b4f4fde1" providerId="AD" clId="Web-{C2E2B2CC-FE10-AA54-C46F-26FE21D3B0C8}" dt="2022-02-15T13:28:42.939" v="13"/>
      <pc:docMkLst>
        <pc:docMk/>
      </pc:docMkLst>
      <pc:sldChg chg="addSp delSp modSp">
        <pc:chgData name="Lorenzo Stacchio - lorenzo.stacchio@studio.unibo.it" userId="S::lorenzo.stacchio@studio.unibo.it::e059a536-1b17-4eac-9f29-0627b4f4fde1" providerId="AD" clId="Web-{C2E2B2CC-FE10-AA54-C46F-26FE21D3B0C8}" dt="2022-02-15T13:28:42.939" v="13"/>
        <pc:sldMkLst>
          <pc:docMk/>
          <pc:sldMk cId="3135051118" sldId="290"/>
        </pc:sldMkLst>
        <pc:spChg chg="add mod">
          <ac:chgData name="Lorenzo Stacchio - lorenzo.stacchio@studio.unibo.it" userId="S::lorenzo.stacchio@studio.unibo.it::e059a536-1b17-4eac-9f29-0627b4f4fde1" providerId="AD" clId="Web-{C2E2B2CC-FE10-AA54-C46F-26FE21D3B0C8}" dt="2022-02-15T13:28:18.954" v="11" actId="20577"/>
          <ac:spMkLst>
            <pc:docMk/>
            <pc:sldMk cId="3135051118" sldId="290"/>
            <ac:spMk id="3" creationId="{787D2745-A3BA-4FDD-B88F-032AD33504F2}"/>
          </ac:spMkLst>
        </pc:spChg>
        <pc:spChg chg="add del">
          <ac:chgData name="Lorenzo Stacchio - lorenzo.stacchio@studio.unibo.it" userId="S::lorenzo.stacchio@studio.unibo.it::e059a536-1b17-4eac-9f29-0627b4f4fde1" providerId="AD" clId="Web-{C2E2B2CC-FE10-AA54-C46F-26FE21D3B0C8}" dt="2022-02-15T13:28:42.939" v="13"/>
          <ac:spMkLst>
            <pc:docMk/>
            <pc:sldMk cId="3135051118" sldId="290"/>
            <ac:spMk id="6" creationId="{576C82E6-000F-4416-9BA2-D3721F81C055}"/>
          </ac:spMkLst>
        </pc:spChg>
        <pc:picChg chg="add mod">
          <ac:chgData name="Lorenzo Stacchio - lorenzo.stacchio@studio.unibo.it" userId="S::lorenzo.stacchio@studio.unibo.it::e059a536-1b17-4eac-9f29-0627b4f4fde1" providerId="AD" clId="Web-{C2E2B2CC-FE10-AA54-C46F-26FE21D3B0C8}" dt="2022-02-15T13:28:17.204" v="9" actId="1076"/>
          <ac:picMkLst>
            <pc:docMk/>
            <pc:sldMk cId="3135051118" sldId="290"/>
            <ac:picMk id="4" creationId="{645820B3-4CE2-4831-8EB7-B39C21F61FA6}"/>
          </ac:picMkLst>
        </pc:picChg>
        <pc:picChg chg="mod">
          <ac:chgData name="Lorenzo Stacchio - lorenzo.stacchio@studio.unibo.it" userId="S::lorenzo.stacchio@studio.unibo.it::e059a536-1b17-4eac-9f29-0627b4f4fde1" providerId="AD" clId="Web-{C2E2B2CC-FE10-AA54-C46F-26FE21D3B0C8}" dt="2022-02-15T13:27:54.328" v="0" actId="1076"/>
          <ac:picMkLst>
            <pc:docMk/>
            <pc:sldMk cId="3135051118" sldId="290"/>
            <ac:picMk id="1026" creationId="{807DDD07-33FA-4D67-8547-4F428653473E}"/>
          </ac:picMkLst>
        </pc:picChg>
        <pc:picChg chg="mod">
          <ac:chgData name="Lorenzo Stacchio - lorenzo.stacchio@studio.unibo.it" userId="S::lorenzo.stacchio@studio.unibo.it::e059a536-1b17-4eac-9f29-0627b4f4fde1" providerId="AD" clId="Web-{C2E2B2CC-FE10-AA54-C46F-26FE21D3B0C8}" dt="2022-02-15T13:27:54.328" v="1" actId="1076"/>
          <ac:picMkLst>
            <pc:docMk/>
            <pc:sldMk cId="3135051118" sldId="290"/>
            <ac:picMk id="1028" creationId="{7D1E68A7-291C-4820-AF06-401C8DE576D0}"/>
          </ac:picMkLst>
        </pc:picChg>
      </pc:sldChg>
    </pc:docChg>
  </pc:docChgLst>
  <pc:docChgLst>
    <pc:chgData name="Lorenzo Stacchio - lorenzo.stacchio@studio.unibo.it" userId="S::lorenzo.stacchio@studio.unibo.it::e059a536-1b17-4eac-9f29-0627b4f4fde1" providerId="AD" clId="Web-{EC34B3D1-CF65-3D66-73E2-1D5A77E262D1}"/>
    <pc:docChg chg="modSld">
      <pc:chgData name="Lorenzo Stacchio - lorenzo.stacchio@studio.unibo.it" userId="S::lorenzo.stacchio@studio.unibo.it::e059a536-1b17-4eac-9f29-0627b4f4fde1" providerId="AD" clId="Web-{EC34B3D1-CF65-3D66-73E2-1D5A77E262D1}" dt="2022-04-05T13:04:23.344" v="3" actId="1076"/>
      <pc:docMkLst>
        <pc:docMk/>
      </pc:docMkLst>
      <pc:sldChg chg="delSp modSp">
        <pc:chgData name="Lorenzo Stacchio - lorenzo.stacchio@studio.unibo.it" userId="S::lorenzo.stacchio@studio.unibo.it::e059a536-1b17-4eac-9f29-0627b4f4fde1" providerId="AD" clId="Web-{EC34B3D1-CF65-3D66-73E2-1D5A77E262D1}" dt="2022-04-05T13:04:23.344" v="3" actId="1076"/>
        <pc:sldMkLst>
          <pc:docMk/>
          <pc:sldMk cId="1368693864" sldId="471"/>
        </pc:sldMkLst>
        <pc:spChg chg="del">
          <ac:chgData name="Lorenzo Stacchio - lorenzo.stacchio@studio.unibo.it" userId="S::lorenzo.stacchio@studio.unibo.it::e059a536-1b17-4eac-9f29-0627b4f4fde1" providerId="AD" clId="Web-{EC34B3D1-CF65-3D66-73E2-1D5A77E262D1}" dt="2022-04-05T13:03:33.827" v="1"/>
          <ac:spMkLst>
            <pc:docMk/>
            <pc:sldMk cId="1368693864" sldId="471"/>
            <ac:spMk id="6" creationId="{D1166F43-CF2E-6933-A7F6-3B9FF211539B}"/>
          </ac:spMkLst>
        </pc:spChg>
        <pc:picChg chg="mod">
          <ac:chgData name="Lorenzo Stacchio - lorenzo.stacchio@studio.unibo.it" userId="S::lorenzo.stacchio@studio.unibo.it::e059a536-1b17-4eac-9f29-0627b4f4fde1" providerId="AD" clId="Web-{EC34B3D1-CF65-3D66-73E2-1D5A77E262D1}" dt="2022-04-05T13:04:23.344" v="3" actId="1076"/>
          <ac:picMkLst>
            <pc:docMk/>
            <pc:sldMk cId="1368693864" sldId="471"/>
            <ac:picMk id="3" creationId="{7D4E5D9B-7228-8806-8F1B-38D3471B9E4E}"/>
          </ac:picMkLst>
        </pc:picChg>
      </pc:sldChg>
    </pc:docChg>
  </pc:docChgLst>
  <pc:docChgLst>
    <pc:chgData name="Lorenzo Stacchio - lorenzo.stacchio@studio.unibo.it" userId="S::lorenzo.stacchio@studio.unibo.it::e059a536-1b17-4eac-9f29-0627b4f4fde1" providerId="AD" clId="Web-{0507F34F-865A-2D55-CC8A-3757B2ADE990}"/>
    <pc:docChg chg="addSld delSld modSld modSection">
      <pc:chgData name="Lorenzo Stacchio - lorenzo.stacchio@studio.unibo.it" userId="S::lorenzo.stacchio@studio.unibo.it::e059a536-1b17-4eac-9f29-0627b4f4fde1" providerId="AD" clId="Web-{0507F34F-865A-2D55-CC8A-3757B2ADE990}" dt="2022-02-21T09:47:42.522" v="36"/>
      <pc:docMkLst>
        <pc:docMk/>
      </pc:docMkLst>
      <pc:sldChg chg="addSp modSp">
        <pc:chgData name="Lorenzo Stacchio - lorenzo.stacchio@studio.unibo.it" userId="S::lorenzo.stacchio@studio.unibo.it::e059a536-1b17-4eac-9f29-0627b4f4fde1" providerId="AD" clId="Web-{0507F34F-865A-2D55-CC8A-3757B2ADE990}" dt="2022-02-21T09:45:02.033" v="20" actId="1076"/>
        <pc:sldMkLst>
          <pc:docMk/>
          <pc:sldMk cId="3085230404" sldId="263"/>
        </pc:sldMkLst>
        <pc:spChg chg="mod">
          <ac:chgData name="Lorenzo Stacchio - lorenzo.stacchio@studio.unibo.it" userId="S::lorenzo.stacchio@studio.unibo.it::e059a536-1b17-4eac-9f29-0627b4f4fde1" providerId="AD" clId="Web-{0507F34F-865A-2D55-CC8A-3757B2ADE990}" dt="2022-02-21T09:45:02.033" v="20" actId="1076"/>
          <ac:spMkLst>
            <pc:docMk/>
            <pc:sldMk cId="3085230404" sldId="263"/>
            <ac:spMk id="2" creationId="{00000000-0000-0000-0000-000000000000}"/>
          </ac:spMkLst>
        </pc:spChg>
        <pc:picChg chg="add mod">
          <ac:chgData name="Lorenzo Stacchio - lorenzo.stacchio@studio.unibo.it" userId="S::lorenzo.stacchio@studio.unibo.it::e059a536-1b17-4eac-9f29-0627b4f4fde1" providerId="AD" clId="Web-{0507F34F-865A-2D55-CC8A-3757B2ADE990}" dt="2022-02-21T09:44:19.063" v="1" actId="1076"/>
          <ac:picMkLst>
            <pc:docMk/>
            <pc:sldMk cId="3085230404" sldId="263"/>
            <ac:picMk id="6" creationId="{9AFD4609-D78F-4741-BB59-961C443781BA}"/>
          </ac:picMkLst>
        </pc:picChg>
      </pc:sldChg>
      <pc:sldChg chg="del">
        <pc:chgData name="Lorenzo Stacchio - lorenzo.stacchio@studio.unibo.it" userId="S::lorenzo.stacchio@studio.unibo.it::e059a536-1b17-4eac-9f29-0627b4f4fde1" providerId="AD" clId="Web-{0507F34F-865A-2D55-CC8A-3757B2ADE990}" dt="2022-02-21T09:45:47.081" v="21"/>
        <pc:sldMkLst>
          <pc:docMk/>
          <pc:sldMk cId="1206753164" sldId="265"/>
        </pc:sldMkLst>
      </pc:sldChg>
      <pc:sldChg chg="del">
        <pc:chgData name="Lorenzo Stacchio - lorenzo.stacchio@studio.unibo.it" userId="S::lorenzo.stacchio@studio.unibo.it::e059a536-1b17-4eac-9f29-0627b4f4fde1" providerId="AD" clId="Web-{0507F34F-865A-2D55-CC8A-3757B2ADE990}" dt="2022-02-21T09:45:50.128" v="23"/>
        <pc:sldMkLst>
          <pc:docMk/>
          <pc:sldMk cId="1585628481" sldId="270"/>
        </pc:sldMkLst>
      </pc:sldChg>
      <pc:sldChg chg="addSp delSp modSp">
        <pc:chgData name="Lorenzo Stacchio - lorenzo.stacchio@studio.unibo.it" userId="S::lorenzo.stacchio@studio.unibo.it::e059a536-1b17-4eac-9f29-0627b4f4fde1" providerId="AD" clId="Web-{0507F34F-865A-2D55-CC8A-3757B2ADE990}" dt="2022-02-21T09:46:11.269" v="35" actId="1076"/>
        <pc:sldMkLst>
          <pc:docMk/>
          <pc:sldMk cId="900997159" sldId="272"/>
        </pc:sldMkLst>
        <pc:spChg chg="del">
          <ac:chgData name="Lorenzo Stacchio - lorenzo.stacchio@studio.unibo.it" userId="S::lorenzo.stacchio@studio.unibo.it::e059a536-1b17-4eac-9f29-0627b4f4fde1" providerId="AD" clId="Web-{0507F34F-865A-2D55-CC8A-3757B2ADE990}" dt="2022-02-21T09:46:04.613" v="27"/>
          <ac:spMkLst>
            <pc:docMk/>
            <pc:sldMk cId="900997159" sldId="272"/>
            <ac:spMk id="4" creationId="{0D16F7A7-6039-4919-B3C1-3846D11238FA}"/>
          </ac:spMkLst>
        </pc:spChg>
        <pc:spChg chg="del">
          <ac:chgData name="Lorenzo Stacchio - lorenzo.stacchio@studio.unibo.it" userId="S::lorenzo.stacchio@studio.unibo.it::e059a536-1b17-4eac-9f29-0627b4f4fde1" providerId="AD" clId="Web-{0507F34F-865A-2D55-CC8A-3757B2ADE990}" dt="2022-02-21T09:46:04.613" v="26"/>
          <ac:spMkLst>
            <pc:docMk/>
            <pc:sldMk cId="900997159" sldId="272"/>
            <ac:spMk id="7" creationId="{CD3E7FB2-63B3-475E-8FB7-26BAF04A9002}"/>
          </ac:spMkLst>
        </pc:spChg>
        <pc:picChg chg="add mod">
          <ac:chgData name="Lorenzo Stacchio - lorenzo.stacchio@studio.unibo.it" userId="S::lorenzo.stacchio@studio.unibo.it::e059a536-1b17-4eac-9f29-0627b4f4fde1" providerId="AD" clId="Web-{0507F34F-865A-2D55-CC8A-3757B2ADE990}" dt="2022-02-21T09:46:11.269" v="35" actId="1076"/>
          <ac:picMkLst>
            <pc:docMk/>
            <pc:sldMk cId="900997159" sldId="272"/>
            <ac:picMk id="3" creationId="{9F6173AF-0A2E-4D4E-B5D5-17A4872C042C}"/>
          </ac:picMkLst>
        </pc:picChg>
        <pc:picChg chg="del">
          <ac:chgData name="Lorenzo Stacchio - lorenzo.stacchio@studio.unibo.it" userId="S::lorenzo.stacchio@studio.unibo.it::e059a536-1b17-4eac-9f29-0627b4f4fde1" providerId="AD" clId="Web-{0507F34F-865A-2D55-CC8A-3757B2ADE990}" dt="2022-02-21T09:46:04.613" v="28"/>
          <ac:picMkLst>
            <pc:docMk/>
            <pc:sldMk cId="900997159" sldId="272"/>
            <ac:picMk id="4098" creationId="{C645C590-990B-47FB-81B9-FBE32E2E0D42}"/>
          </ac:picMkLst>
        </pc:picChg>
        <pc:picChg chg="del">
          <ac:chgData name="Lorenzo Stacchio - lorenzo.stacchio@studio.unibo.it" userId="S::lorenzo.stacchio@studio.unibo.it::e059a536-1b17-4eac-9f29-0627b4f4fde1" providerId="AD" clId="Web-{0507F34F-865A-2D55-CC8A-3757B2ADE990}" dt="2022-02-21T09:46:04.613" v="25"/>
          <ac:picMkLst>
            <pc:docMk/>
            <pc:sldMk cId="900997159" sldId="272"/>
            <ac:picMk id="4102" creationId="{01F8E89D-FEFE-49CA-819D-00896FEC2034}"/>
          </ac:picMkLst>
        </pc:picChg>
      </pc:sldChg>
      <pc:sldChg chg="del">
        <pc:chgData name="Lorenzo Stacchio - lorenzo.stacchio@studio.unibo.it" userId="S::lorenzo.stacchio@studio.unibo.it::e059a536-1b17-4eac-9f29-0627b4f4fde1" providerId="AD" clId="Web-{0507F34F-865A-2D55-CC8A-3757B2ADE990}" dt="2022-02-21T09:45:48.628" v="22"/>
        <pc:sldMkLst>
          <pc:docMk/>
          <pc:sldMk cId="1697839650" sldId="277"/>
        </pc:sldMkLst>
      </pc:sldChg>
      <pc:sldChg chg="add del replId">
        <pc:chgData name="Lorenzo Stacchio - lorenzo.stacchio@studio.unibo.it" userId="S::lorenzo.stacchio@studio.unibo.it::e059a536-1b17-4eac-9f29-0627b4f4fde1" providerId="AD" clId="Web-{0507F34F-865A-2D55-CC8A-3757B2ADE990}" dt="2022-02-21T09:47:42.522" v="36"/>
        <pc:sldMkLst>
          <pc:docMk/>
          <pc:sldMk cId="1650912542" sldId="375"/>
        </pc:sldMkLst>
      </pc:sldChg>
    </pc:docChg>
  </pc:docChgLst>
  <pc:docChgLst>
    <pc:chgData name="Lorenzo Stacchio - lorenzo.stacchio@studio.unibo.it" userId="e059a536-1b17-4eac-9f29-0627b4f4fde1" providerId="ADAL" clId="{AE6BF3C7-ADAA-415D-9149-E7EBA4E2B6CB}"/>
    <pc:docChg chg="undo redo custSel addSld delSld modSld sldOrd addSection modSection">
      <pc:chgData name="Lorenzo Stacchio - lorenzo.stacchio@studio.unibo.it" userId="e059a536-1b17-4eac-9f29-0627b4f4fde1" providerId="ADAL" clId="{AE6BF3C7-ADAA-415D-9149-E7EBA4E2B6CB}" dt="2021-10-01T13:45:40.075" v="40456" actId="17846"/>
      <pc:docMkLst>
        <pc:docMk/>
      </pc:docMkLst>
      <pc:sldChg chg="addSp delSp modSp mod">
        <pc:chgData name="Lorenzo Stacchio - lorenzo.stacchio@studio.unibo.it" userId="e059a536-1b17-4eac-9f29-0627b4f4fde1" providerId="ADAL" clId="{AE6BF3C7-ADAA-415D-9149-E7EBA4E2B6CB}" dt="2021-09-05T10:54:40.991" v="2761" actId="20577"/>
        <pc:sldMkLst>
          <pc:docMk/>
          <pc:sldMk cId="3085230404" sldId="263"/>
        </pc:sldMkLst>
        <pc:spChg chg="mod">
          <ac:chgData name="Lorenzo Stacchio - lorenzo.stacchio@studio.unibo.it" userId="e059a536-1b17-4eac-9f29-0627b4f4fde1" providerId="ADAL" clId="{AE6BF3C7-ADAA-415D-9149-E7EBA4E2B6CB}" dt="2021-09-05T10:54:40.991" v="2761" actId="20577"/>
          <ac:spMkLst>
            <pc:docMk/>
            <pc:sldMk cId="3085230404" sldId="263"/>
            <ac:spMk id="2" creationId="{00000000-0000-0000-0000-000000000000}"/>
          </ac:spMkLst>
        </pc:spChg>
        <pc:spChg chg="mod">
          <ac:chgData name="Lorenzo Stacchio - lorenzo.stacchio@studio.unibo.it" userId="e059a536-1b17-4eac-9f29-0627b4f4fde1" providerId="ADAL" clId="{AE6BF3C7-ADAA-415D-9149-E7EBA4E2B6CB}" dt="2021-09-05T08:28:20.665" v="17" actId="1076"/>
          <ac:spMkLst>
            <pc:docMk/>
            <pc:sldMk cId="3085230404" sldId="263"/>
            <ac:spMk id="3" creationId="{00000000-0000-0000-0000-000000000000}"/>
          </ac:spMkLst>
        </pc:spChg>
        <pc:spChg chg="mod">
          <ac:chgData name="Lorenzo Stacchio - lorenzo.stacchio@studio.unibo.it" userId="e059a536-1b17-4eac-9f29-0627b4f4fde1" providerId="ADAL" clId="{AE6BF3C7-ADAA-415D-9149-E7EBA4E2B6CB}" dt="2021-09-05T08:31:00.932" v="157" actId="20577"/>
          <ac:spMkLst>
            <pc:docMk/>
            <pc:sldMk cId="3085230404" sldId="263"/>
            <ac:spMk id="4" creationId="{00000000-0000-0000-0000-000000000000}"/>
          </ac:spMkLst>
        </pc:spChg>
        <pc:spChg chg="add mod">
          <ac:chgData name="Lorenzo Stacchio - lorenzo.stacchio@studio.unibo.it" userId="e059a536-1b17-4eac-9f29-0627b4f4fde1" providerId="ADAL" clId="{AE6BF3C7-ADAA-415D-9149-E7EBA4E2B6CB}" dt="2021-09-05T08:30:54.622" v="155" actId="14100"/>
          <ac:spMkLst>
            <pc:docMk/>
            <pc:sldMk cId="3085230404" sldId="263"/>
            <ac:spMk id="5" creationId="{5658A367-FBB0-4EEC-A4CE-3C8BF690A6A0}"/>
          </ac:spMkLst>
        </pc:spChg>
        <pc:picChg chg="add del mod">
          <ac:chgData name="Lorenzo Stacchio - lorenzo.stacchio@studio.unibo.it" userId="e059a536-1b17-4eac-9f29-0627b4f4fde1" providerId="ADAL" clId="{AE6BF3C7-ADAA-415D-9149-E7EBA4E2B6CB}" dt="2021-09-05T08:53:54.911" v="497" actId="478"/>
          <ac:picMkLst>
            <pc:docMk/>
            <pc:sldMk cId="3085230404" sldId="263"/>
            <ac:picMk id="7" creationId="{7B05C151-8F6B-4EFF-98F8-D59A65EC3D74}"/>
          </ac:picMkLst>
        </pc:picChg>
        <pc:picChg chg="add del mod">
          <ac:chgData name="Lorenzo Stacchio - lorenzo.stacchio@studio.unibo.it" userId="e059a536-1b17-4eac-9f29-0627b4f4fde1" providerId="ADAL" clId="{AE6BF3C7-ADAA-415D-9149-E7EBA4E2B6CB}" dt="2021-09-05T08:53:55.390" v="498" actId="478"/>
          <ac:picMkLst>
            <pc:docMk/>
            <pc:sldMk cId="3085230404" sldId="263"/>
            <ac:picMk id="1026" creationId="{B458638C-08FF-4AE3-B9FA-5E2751A68511}"/>
          </ac:picMkLst>
        </pc:picChg>
      </pc:sldChg>
      <pc:sldChg chg="addSp delSp modSp mod modClrScheme chgLayout">
        <pc:chgData name="Lorenzo Stacchio - lorenzo.stacchio@studio.unibo.it" userId="e059a536-1b17-4eac-9f29-0627b4f4fde1" providerId="ADAL" clId="{AE6BF3C7-ADAA-415D-9149-E7EBA4E2B6CB}" dt="2021-09-24T10:16:12.934" v="40339" actId="1076"/>
        <pc:sldMkLst>
          <pc:docMk/>
          <pc:sldMk cId="1199445773" sldId="264"/>
        </pc:sldMkLst>
        <pc:spChg chg="del mod ord">
          <ac:chgData name="Lorenzo Stacchio - lorenzo.stacchio@studio.unibo.it" userId="e059a536-1b17-4eac-9f29-0627b4f4fde1" providerId="ADAL" clId="{AE6BF3C7-ADAA-415D-9149-E7EBA4E2B6CB}" dt="2021-09-05T08:36:44.425" v="221" actId="700"/>
          <ac:spMkLst>
            <pc:docMk/>
            <pc:sldMk cId="1199445773" sldId="264"/>
            <ac:spMk id="2" creationId="{00000000-0000-0000-0000-000000000000}"/>
          </ac:spMkLst>
        </pc:spChg>
        <pc:spChg chg="del">
          <ac:chgData name="Lorenzo Stacchio - lorenzo.stacchio@studio.unibo.it" userId="e059a536-1b17-4eac-9f29-0627b4f4fde1" providerId="ADAL" clId="{AE6BF3C7-ADAA-415D-9149-E7EBA4E2B6CB}" dt="2021-09-05T08:36:44.425" v="221" actId="700"/>
          <ac:spMkLst>
            <pc:docMk/>
            <pc:sldMk cId="1199445773" sldId="264"/>
            <ac:spMk id="3" creationId="{00000000-0000-0000-0000-000000000000}"/>
          </ac:spMkLst>
        </pc:spChg>
        <pc:spChg chg="add del mod ord">
          <ac:chgData name="Lorenzo Stacchio - lorenzo.stacchio@studio.unibo.it" userId="e059a536-1b17-4eac-9f29-0627b4f4fde1" providerId="ADAL" clId="{AE6BF3C7-ADAA-415D-9149-E7EBA4E2B6CB}" dt="2021-09-05T08:39:17.431" v="223" actId="478"/>
          <ac:spMkLst>
            <pc:docMk/>
            <pc:sldMk cId="1199445773" sldId="264"/>
            <ac:spMk id="4" creationId="{E281D4B9-38B1-4A39-AFD6-1E1009BDCCAD}"/>
          </ac:spMkLst>
        </pc:spChg>
        <pc:spChg chg="add del mod ord">
          <ac:chgData name="Lorenzo Stacchio - lorenzo.stacchio@studio.unibo.it" userId="e059a536-1b17-4eac-9f29-0627b4f4fde1" providerId="ADAL" clId="{AE6BF3C7-ADAA-415D-9149-E7EBA4E2B6CB}" dt="2021-09-05T08:39:23.223" v="227" actId="478"/>
          <ac:spMkLst>
            <pc:docMk/>
            <pc:sldMk cId="1199445773" sldId="264"/>
            <ac:spMk id="5" creationId="{49A3F2E0-D038-40B0-8E38-95602CFB0279}"/>
          </ac:spMkLst>
        </pc:spChg>
        <pc:spChg chg="add mod ord">
          <ac:chgData name="Lorenzo Stacchio - lorenzo.stacchio@studio.unibo.it" userId="e059a536-1b17-4eac-9f29-0627b4f4fde1" providerId="ADAL" clId="{AE6BF3C7-ADAA-415D-9149-E7EBA4E2B6CB}" dt="2021-09-24T10:11:35.025" v="40247" actId="1076"/>
          <ac:spMkLst>
            <pc:docMk/>
            <pc:sldMk cId="1199445773" sldId="264"/>
            <ac:spMk id="7" creationId="{D3667CA7-D725-4452-A125-03673026D2E2}"/>
          </ac:spMkLst>
        </pc:spChg>
        <pc:spChg chg="add mod">
          <ac:chgData name="Lorenzo Stacchio - lorenzo.stacchio@studio.unibo.it" userId="e059a536-1b17-4eac-9f29-0627b4f4fde1" providerId="ADAL" clId="{AE6BF3C7-ADAA-415D-9149-E7EBA4E2B6CB}" dt="2021-09-24T10:11:35.025" v="40247" actId="1076"/>
          <ac:spMkLst>
            <pc:docMk/>
            <pc:sldMk cId="1199445773" sldId="264"/>
            <ac:spMk id="8" creationId="{9805510B-5D52-4268-B7DC-7B0EB613AD55}"/>
          </ac:spMkLst>
        </pc:spChg>
        <pc:spChg chg="add mod">
          <ac:chgData name="Lorenzo Stacchio - lorenzo.stacchio@studio.unibo.it" userId="e059a536-1b17-4eac-9f29-0627b4f4fde1" providerId="ADAL" clId="{AE6BF3C7-ADAA-415D-9149-E7EBA4E2B6CB}" dt="2021-09-24T10:11:35.025" v="40247" actId="1076"/>
          <ac:spMkLst>
            <pc:docMk/>
            <pc:sldMk cId="1199445773" sldId="264"/>
            <ac:spMk id="9" creationId="{5DA894F0-B455-4700-9ED7-E752A74A0A29}"/>
          </ac:spMkLst>
        </pc:spChg>
        <pc:spChg chg="add mod">
          <ac:chgData name="Lorenzo Stacchio - lorenzo.stacchio@studio.unibo.it" userId="e059a536-1b17-4eac-9f29-0627b4f4fde1" providerId="ADAL" clId="{AE6BF3C7-ADAA-415D-9149-E7EBA4E2B6CB}" dt="2021-09-24T10:11:35.025" v="40247" actId="1076"/>
          <ac:spMkLst>
            <pc:docMk/>
            <pc:sldMk cId="1199445773" sldId="264"/>
            <ac:spMk id="10" creationId="{C69FF8C6-AFAC-45A6-B5ED-A37047D80D64}"/>
          </ac:spMkLst>
        </pc:spChg>
        <pc:spChg chg="add del mod">
          <ac:chgData name="Lorenzo Stacchio - lorenzo.stacchio@studio.unibo.it" userId="e059a536-1b17-4eac-9f29-0627b4f4fde1" providerId="ADAL" clId="{AE6BF3C7-ADAA-415D-9149-E7EBA4E2B6CB}" dt="2021-09-05T08:41:51.297" v="255"/>
          <ac:spMkLst>
            <pc:docMk/>
            <pc:sldMk cId="1199445773" sldId="264"/>
            <ac:spMk id="11" creationId="{0EAC7232-3C86-4955-916D-BB08199E77A5}"/>
          </ac:spMkLst>
        </pc:spChg>
        <pc:spChg chg="add del mod">
          <ac:chgData name="Lorenzo Stacchio - lorenzo.stacchio@studio.unibo.it" userId="e059a536-1b17-4eac-9f29-0627b4f4fde1" providerId="ADAL" clId="{AE6BF3C7-ADAA-415D-9149-E7EBA4E2B6CB}" dt="2021-09-05T08:41:59.336" v="259" actId="22"/>
          <ac:spMkLst>
            <pc:docMk/>
            <pc:sldMk cId="1199445773" sldId="264"/>
            <ac:spMk id="14" creationId="{37FFF459-C10F-43BF-BE31-BE65CE4C02AC}"/>
          </ac:spMkLst>
        </pc:spChg>
        <pc:spChg chg="add del mod">
          <ac:chgData name="Lorenzo Stacchio - lorenzo.stacchio@studio.unibo.it" userId="e059a536-1b17-4eac-9f29-0627b4f4fde1" providerId="ADAL" clId="{AE6BF3C7-ADAA-415D-9149-E7EBA4E2B6CB}" dt="2021-09-05T08:47:17.995" v="447" actId="478"/>
          <ac:spMkLst>
            <pc:docMk/>
            <pc:sldMk cId="1199445773" sldId="264"/>
            <ac:spMk id="16" creationId="{6F2DDD2E-2253-48D0-BB6F-9C926D310FAA}"/>
          </ac:spMkLst>
        </pc:spChg>
        <pc:spChg chg="add mod">
          <ac:chgData name="Lorenzo Stacchio - lorenzo.stacchio@studio.unibo.it" userId="e059a536-1b17-4eac-9f29-0627b4f4fde1" providerId="ADAL" clId="{AE6BF3C7-ADAA-415D-9149-E7EBA4E2B6CB}" dt="2021-09-24T10:11:35.025" v="40247" actId="1076"/>
          <ac:spMkLst>
            <pc:docMk/>
            <pc:sldMk cId="1199445773" sldId="264"/>
            <ac:spMk id="17" creationId="{6933796B-98AF-4F2F-8D2D-384D1CE92615}"/>
          </ac:spMkLst>
        </pc:spChg>
        <pc:spChg chg="add mod">
          <ac:chgData name="Lorenzo Stacchio - lorenzo.stacchio@studio.unibo.it" userId="e059a536-1b17-4eac-9f29-0627b4f4fde1" providerId="ADAL" clId="{AE6BF3C7-ADAA-415D-9149-E7EBA4E2B6CB}" dt="2021-09-24T10:11:35.025" v="40247" actId="1076"/>
          <ac:spMkLst>
            <pc:docMk/>
            <pc:sldMk cId="1199445773" sldId="264"/>
            <ac:spMk id="22" creationId="{B7EF657F-65D9-48BD-B3EC-EAF11E20ED56}"/>
          </ac:spMkLst>
        </pc:spChg>
        <pc:spChg chg="add mod">
          <ac:chgData name="Lorenzo Stacchio - lorenzo.stacchio@studio.unibo.it" userId="e059a536-1b17-4eac-9f29-0627b4f4fde1" providerId="ADAL" clId="{AE6BF3C7-ADAA-415D-9149-E7EBA4E2B6CB}" dt="2021-09-24T10:11:35.025" v="40247" actId="1076"/>
          <ac:spMkLst>
            <pc:docMk/>
            <pc:sldMk cId="1199445773" sldId="264"/>
            <ac:spMk id="23" creationId="{DD9D46DA-02AE-49AB-92BA-7721CF83230A}"/>
          </ac:spMkLst>
        </pc:spChg>
        <pc:spChg chg="add mod ord">
          <ac:chgData name="Lorenzo Stacchio - lorenzo.stacchio@studio.unibo.it" userId="e059a536-1b17-4eac-9f29-0627b4f4fde1" providerId="ADAL" clId="{AE6BF3C7-ADAA-415D-9149-E7EBA4E2B6CB}" dt="2021-09-24T10:11:40.664" v="40248" actId="14100"/>
          <ac:spMkLst>
            <pc:docMk/>
            <pc:sldMk cId="1199445773" sldId="264"/>
            <ac:spMk id="24" creationId="{BE010728-72B8-44F4-8C37-164E3E5D45B2}"/>
          </ac:spMkLst>
        </pc:spChg>
        <pc:spChg chg="add mod">
          <ac:chgData name="Lorenzo Stacchio - lorenzo.stacchio@studio.unibo.it" userId="e059a536-1b17-4eac-9f29-0627b4f4fde1" providerId="ADAL" clId="{AE6BF3C7-ADAA-415D-9149-E7EBA4E2B6CB}" dt="2021-09-24T10:12:28.760" v="40265" actId="1076"/>
          <ac:spMkLst>
            <pc:docMk/>
            <pc:sldMk cId="1199445773" sldId="264"/>
            <ac:spMk id="25" creationId="{7D6016A9-2F0B-42C3-A962-6786D6351B44}"/>
          </ac:spMkLst>
        </pc:spChg>
        <pc:spChg chg="add del mod">
          <ac:chgData name="Lorenzo Stacchio - lorenzo.stacchio@studio.unibo.it" userId="e059a536-1b17-4eac-9f29-0627b4f4fde1" providerId="ADAL" clId="{AE6BF3C7-ADAA-415D-9149-E7EBA4E2B6CB}" dt="2021-09-24T10:12:01.449" v="40253"/>
          <ac:spMkLst>
            <pc:docMk/>
            <pc:sldMk cId="1199445773" sldId="264"/>
            <ac:spMk id="26" creationId="{7B77E858-E13B-4811-A7A0-4C885C47E5C9}"/>
          </ac:spMkLst>
        </pc:spChg>
        <pc:spChg chg="add mod">
          <ac:chgData name="Lorenzo Stacchio - lorenzo.stacchio@studio.unibo.it" userId="e059a536-1b17-4eac-9f29-0627b4f4fde1" providerId="ADAL" clId="{AE6BF3C7-ADAA-415D-9149-E7EBA4E2B6CB}" dt="2021-09-24T10:15:13.941" v="40325" actId="20577"/>
          <ac:spMkLst>
            <pc:docMk/>
            <pc:sldMk cId="1199445773" sldId="264"/>
            <ac:spMk id="29" creationId="{79201BF0-4829-4C0E-A11E-4A34D5BE9A7A}"/>
          </ac:spMkLst>
        </pc:spChg>
        <pc:picChg chg="add mod">
          <ac:chgData name="Lorenzo Stacchio - lorenzo.stacchio@studio.unibo.it" userId="e059a536-1b17-4eac-9f29-0627b4f4fde1" providerId="ADAL" clId="{AE6BF3C7-ADAA-415D-9149-E7EBA4E2B6CB}" dt="2021-09-24T10:13:04.199" v="40271" actId="1076"/>
          <ac:picMkLst>
            <pc:docMk/>
            <pc:sldMk cId="1199445773" sldId="264"/>
            <ac:picMk id="3" creationId="{70D7ECB1-D83B-404F-B4BC-02C26A75E2C4}"/>
          </ac:picMkLst>
        </pc:picChg>
        <pc:picChg chg="add del mod">
          <ac:chgData name="Lorenzo Stacchio - lorenzo.stacchio@studio.unibo.it" userId="e059a536-1b17-4eac-9f29-0627b4f4fde1" providerId="ADAL" clId="{AE6BF3C7-ADAA-415D-9149-E7EBA4E2B6CB}" dt="2021-09-24T10:09:22.543" v="40119" actId="478"/>
          <ac:picMkLst>
            <pc:docMk/>
            <pc:sldMk cId="1199445773" sldId="264"/>
            <ac:picMk id="15" creationId="{FA8E7BB3-8908-4BBC-85BA-CB91806D6E73}"/>
          </ac:picMkLst>
        </pc:picChg>
        <pc:picChg chg="add mod">
          <ac:chgData name="Lorenzo Stacchio - lorenzo.stacchio@studio.unibo.it" userId="e059a536-1b17-4eac-9f29-0627b4f4fde1" providerId="ADAL" clId="{AE6BF3C7-ADAA-415D-9149-E7EBA4E2B6CB}" dt="2021-09-24T10:11:45.009" v="40249" actId="1076"/>
          <ac:picMkLst>
            <pc:docMk/>
            <pc:sldMk cId="1199445773" sldId="264"/>
            <ac:picMk id="16" creationId="{11C507B6-1E83-4013-AC78-CFC2CEFA2707}"/>
          </ac:picMkLst>
        </pc:picChg>
        <pc:picChg chg="add mod">
          <ac:chgData name="Lorenzo Stacchio - lorenzo.stacchio@studio.unibo.it" userId="e059a536-1b17-4eac-9f29-0627b4f4fde1" providerId="ADAL" clId="{AE6BF3C7-ADAA-415D-9149-E7EBA4E2B6CB}" dt="2021-09-24T10:11:45.009" v="40249" actId="1076"/>
          <ac:picMkLst>
            <pc:docMk/>
            <pc:sldMk cId="1199445773" sldId="264"/>
            <ac:picMk id="18" creationId="{642B5028-B4BB-4F61-84E0-839BCDEACB71}"/>
          </ac:picMkLst>
        </pc:picChg>
        <pc:picChg chg="add mod">
          <ac:chgData name="Lorenzo Stacchio - lorenzo.stacchio@studio.unibo.it" userId="e059a536-1b17-4eac-9f29-0627b4f4fde1" providerId="ADAL" clId="{AE6BF3C7-ADAA-415D-9149-E7EBA4E2B6CB}" dt="2021-09-24T10:11:45.009" v="40249" actId="1076"/>
          <ac:picMkLst>
            <pc:docMk/>
            <pc:sldMk cId="1199445773" sldId="264"/>
            <ac:picMk id="19" creationId="{42DDB79C-B722-4B9E-B87D-81EE81F9399E}"/>
          </ac:picMkLst>
        </pc:picChg>
        <pc:picChg chg="add mod">
          <ac:chgData name="Lorenzo Stacchio - lorenzo.stacchio@studio.unibo.it" userId="e059a536-1b17-4eac-9f29-0627b4f4fde1" providerId="ADAL" clId="{AE6BF3C7-ADAA-415D-9149-E7EBA4E2B6CB}" dt="2021-09-24T10:11:45.009" v="40249" actId="1076"/>
          <ac:picMkLst>
            <pc:docMk/>
            <pc:sldMk cId="1199445773" sldId="264"/>
            <ac:picMk id="20" creationId="{175EAB89-BC95-4887-BEEF-DA8C1E961698}"/>
          </ac:picMkLst>
        </pc:picChg>
        <pc:picChg chg="add mod">
          <ac:chgData name="Lorenzo Stacchio - lorenzo.stacchio@studio.unibo.it" userId="e059a536-1b17-4eac-9f29-0627b4f4fde1" providerId="ADAL" clId="{AE6BF3C7-ADAA-415D-9149-E7EBA4E2B6CB}" dt="2021-09-24T10:11:45.009" v="40249" actId="1076"/>
          <ac:picMkLst>
            <pc:docMk/>
            <pc:sldMk cId="1199445773" sldId="264"/>
            <ac:picMk id="21" creationId="{C767496D-E7A6-4E8F-BF68-5E44F0BD6FEF}"/>
          </ac:picMkLst>
        </pc:picChg>
        <pc:picChg chg="add mod">
          <ac:chgData name="Lorenzo Stacchio - lorenzo.stacchio@studio.unibo.it" userId="e059a536-1b17-4eac-9f29-0627b4f4fde1" providerId="ADAL" clId="{AE6BF3C7-ADAA-415D-9149-E7EBA4E2B6CB}" dt="2021-09-24T10:16:11.334" v="40338" actId="1076"/>
          <ac:picMkLst>
            <pc:docMk/>
            <pc:sldMk cId="1199445773" sldId="264"/>
            <ac:picMk id="1026" creationId="{7557D1FA-EF38-4DD8-979B-2417F23F3C8F}"/>
          </ac:picMkLst>
        </pc:picChg>
        <pc:picChg chg="add mod">
          <ac:chgData name="Lorenzo Stacchio - lorenzo.stacchio@studio.unibo.it" userId="e059a536-1b17-4eac-9f29-0627b4f4fde1" providerId="ADAL" clId="{AE6BF3C7-ADAA-415D-9149-E7EBA4E2B6CB}" dt="2021-09-24T10:16:10.454" v="40337" actId="1076"/>
          <ac:picMkLst>
            <pc:docMk/>
            <pc:sldMk cId="1199445773" sldId="264"/>
            <ac:picMk id="1028" creationId="{84019D09-F18D-4E6E-9FAC-C2BFE9CC4F74}"/>
          </ac:picMkLst>
        </pc:picChg>
        <pc:picChg chg="add mod">
          <ac:chgData name="Lorenzo Stacchio - lorenzo.stacchio@studio.unibo.it" userId="e059a536-1b17-4eac-9f29-0627b4f4fde1" providerId="ADAL" clId="{AE6BF3C7-ADAA-415D-9149-E7EBA4E2B6CB}" dt="2021-09-24T10:16:12.934" v="40339" actId="1076"/>
          <ac:picMkLst>
            <pc:docMk/>
            <pc:sldMk cId="1199445773" sldId="264"/>
            <ac:picMk id="1030" creationId="{B476B22C-A666-4FF5-82A7-B981C5235FBB}"/>
          </ac:picMkLst>
        </pc:picChg>
        <pc:picChg chg="add mod">
          <ac:chgData name="Lorenzo Stacchio - lorenzo.stacchio@studio.unibo.it" userId="e059a536-1b17-4eac-9f29-0627b4f4fde1" providerId="ADAL" clId="{AE6BF3C7-ADAA-415D-9149-E7EBA4E2B6CB}" dt="2021-09-24T10:13:04.199" v="40271" actId="1076"/>
          <ac:picMkLst>
            <pc:docMk/>
            <pc:sldMk cId="1199445773" sldId="264"/>
            <ac:picMk id="2050" creationId="{CF340F21-B6DD-435D-969F-05B326F49E1E}"/>
          </ac:picMkLst>
        </pc:picChg>
        <pc:picChg chg="add mod">
          <ac:chgData name="Lorenzo Stacchio - lorenzo.stacchio@studio.unibo.it" userId="e059a536-1b17-4eac-9f29-0627b4f4fde1" providerId="ADAL" clId="{AE6BF3C7-ADAA-415D-9149-E7EBA4E2B6CB}" dt="2021-09-24T10:13:04.199" v="40271" actId="1076"/>
          <ac:picMkLst>
            <pc:docMk/>
            <pc:sldMk cId="1199445773" sldId="264"/>
            <ac:picMk id="2056" creationId="{4EE33359-1241-4254-8F46-4187B3517190}"/>
          </ac:picMkLst>
        </pc:picChg>
        <pc:picChg chg="add del mod">
          <ac:chgData name="Lorenzo Stacchio - lorenzo.stacchio@studio.unibo.it" userId="e059a536-1b17-4eac-9f29-0627b4f4fde1" providerId="ADAL" clId="{AE6BF3C7-ADAA-415D-9149-E7EBA4E2B6CB}" dt="2021-09-24T10:10:25.167" v="40225" actId="478"/>
          <ac:picMkLst>
            <pc:docMk/>
            <pc:sldMk cId="1199445773" sldId="264"/>
            <ac:picMk id="2058" creationId="{CDBFC7D0-F8BC-409C-9CD2-41E2722387A8}"/>
          </ac:picMkLst>
        </pc:picChg>
        <pc:picChg chg="add del mod">
          <ac:chgData name="Lorenzo Stacchio - lorenzo.stacchio@studio.unibo.it" userId="e059a536-1b17-4eac-9f29-0627b4f4fde1" providerId="ADAL" clId="{AE6BF3C7-ADAA-415D-9149-E7EBA4E2B6CB}" dt="2021-09-24T10:09:22.543" v="40119" actId="478"/>
          <ac:picMkLst>
            <pc:docMk/>
            <pc:sldMk cId="1199445773" sldId="264"/>
            <ac:picMk id="2060" creationId="{5434D521-E175-481B-8F08-2712A68B4BD8}"/>
          </ac:picMkLst>
        </pc:picChg>
        <pc:picChg chg="add del mod">
          <ac:chgData name="Lorenzo Stacchio - lorenzo.stacchio@studio.unibo.it" userId="e059a536-1b17-4eac-9f29-0627b4f4fde1" providerId="ADAL" clId="{AE6BF3C7-ADAA-415D-9149-E7EBA4E2B6CB}" dt="2021-09-24T10:09:22.543" v="40119" actId="478"/>
          <ac:picMkLst>
            <pc:docMk/>
            <pc:sldMk cId="1199445773" sldId="264"/>
            <ac:picMk id="2062" creationId="{2CAD9EF9-8723-4B25-8AEE-4BE10D8DCC9A}"/>
          </ac:picMkLst>
        </pc:picChg>
        <pc:picChg chg="add del mod">
          <ac:chgData name="Lorenzo Stacchio - lorenzo.stacchio@studio.unibo.it" userId="e059a536-1b17-4eac-9f29-0627b4f4fde1" providerId="ADAL" clId="{AE6BF3C7-ADAA-415D-9149-E7EBA4E2B6CB}" dt="2021-09-24T10:09:22.543" v="40119" actId="478"/>
          <ac:picMkLst>
            <pc:docMk/>
            <pc:sldMk cId="1199445773" sldId="264"/>
            <ac:picMk id="2064" creationId="{349D65FF-F093-4C19-8B83-695DA439C4CE}"/>
          </ac:picMkLst>
        </pc:picChg>
        <pc:picChg chg="add del mod">
          <ac:chgData name="Lorenzo Stacchio - lorenzo.stacchio@studio.unibo.it" userId="e059a536-1b17-4eac-9f29-0627b4f4fde1" providerId="ADAL" clId="{AE6BF3C7-ADAA-415D-9149-E7EBA4E2B6CB}" dt="2021-09-24T10:09:22.543" v="40119" actId="478"/>
          <ac:picMkLst>
            <pc:docMk/>
            <pc:sldMk cId="1199445773" sldId="264"/>
            <ac:picMk id="2066" creationId="{E751495E-58FB-46F2-AF14-2F7155BE147F}"/>
          </ac:picMkLst>
        </pc:picChg>
        <pc:cxnChg chg="add del mod">
          <ac:chgData name="Lorenzo Stacchio - lorenzo.stacchio@studio.unibo.it" userId="e059a536-1b17-4eac-9f29-0627b4f4fde1" providerId="ADAL" clId="{AE6BF3C7-ADAA-415D-9149-E7EBA4E2B6CB}" dt="2021-09-05T08:52:46.551" v="493" actId="478"/>
          <ac:cxnSpMkLst>
            <pc:docMk/>
            <pc:sldMk cId="1199445773" sldId="264"/>
            <ac:cxnSpMk id="19" creationId="{02D8D660-348C-4D16-B72A-3D5235DF2BC1}"/>
          </ac:cxnSpMkLst>
        </pc:cxnChg>
      </pc:sldChg>
      <pc:sldChg chg="addSp delSp modSp mod addAnim delAnim modAnim">
        <pc:chgData name="Lorenzo Stacchio - lorenzo.stacchio@studio.unibo.it" userId="e059a536-1b17-4eac-9f29-0627b4f4fde1" providerId="ADAL" clId="{AE6BF3C7-ADAA-415D-9149-E7EBA4E2B6CB}" dt="2021-09-08T10:28:16.133" v="11790" actId="167"/>
        <pc:sldMkLst>
          <pc:docMk/>
          <pc:sldMk cId="1206753164" sldId="265"/>
        </pc:sldMkLst>
        <pc:spChg chg="del">
          <ac:chgData name="Lorenzo Stacchio - lorenzo.stacchio@studio.unibo.it" userId="e059a536-1b17-4eac-9f29-0627b4f4fde1" providerId="ADAL" clId="{AE6BF3C7-ADAA-415D-9149-E7EBA4E2B6CB}" dt="2021-09-05T08:45:01.468" v="302" actId="478"/>
          <ac:spMkLst>
            <pc:docMk/>
            <pc:sldMk cId="1206753164" sldId="265"/>
            <ac:spMk id="2" creationId="{00000000-0000-0000-0000-000000000000}"/>
          </ac:spMkLst>
        </pc:spChg>
        <pc:spChg chg="del">
          <ac:chgData name="Lorenzo Stacchio - lorenzo.stacchio@studio.unibo.it" userId="e059a536-1b17-4eac-9f29-0627b4f4fde1" providerId="ADAL" clId="{AE6BF3C7-ADAA-415D-9149-E7EBA4E2B6CB}" dt="2021-09-05T08:45:01.468" v="302" actId="478"/>
          <ac:spMkLst>
            <pc:docMk/>
            <pc:sldMk cId="1206753164" sldId="265"/>
            <ac:spMk id="3" creationId="{00000000-0000-0000-0000-000000000000}"/>
          </ac:spMkLst>
        </pc:spChg>
        <pc:spChg chg="add mod">
          <ac:chgData name="Lorenzo Stacchio - lorenzo.stacchio@studio.unibo.it" userId="e059a536-1b17-4eac-9f29-0627b4f4fde1" providerId="ADAL" clId="{AE6BF3C7-ADAA-415D-9149-E7EBA4E2B6CB}" dt="2021-09-05T10:55:22.575" v="2801" actId="20577"/>
          <ac:spMkLst>
            <pc:docMk/>
            <pc:sldMk cId="1206753164" sldId="265"/>
            <ac:spMk id="5" creationId="{35334D2D-5EFB-44B4-91B7-A33A53992966}"/>
          </ac:spMkLst>
        </pc:spChg>
        <pc:spChg chg="add mod">
          <ac:chgData name="Lorenzo Stacchio - lorenzo.stacchio@studio.unibo.it" userId="e059a536-1b17-4eac-9f29-0627b4f4fde1" providerId="ADAL" clId="{AE6BF3C7-ADAA-415D-9149-E7EBA4E2B6CB}" dt="2021-09-05T09:04:34.226" v="598" actId="14100"/>
          <ac:spMkLst>
            <pc:docMk/>
            <pc:sldMk cId="1206753164" sldId="265"/>
            <ac:spMk id="7" creationId="{06CB41BE-0F78-42BB-8B20-C167E4D14891}"/>
          </ac:spMkLst>
        </pc:spChg>
        <pc:picChg chg="add del mod ord">
          <ac:chgData name="Lorenzo Stacchio - lorenzo.stacchio@studio.unibo.it" userId="e059a536-1b17-4eac-9f29-0627b4f4fde1" providerId="ADAL" clId="{AE6BF3C7-ADAA-415D-9149-E7EBA4E2B6CB}" dt="2021-09-08T10:28:16.133" v="11790" actId="167"/>
          <ac:picMkLst>
            <pc:docMk/>
            <pc:sldMk cId="1206753164" sldId="265"/>
            <ac:picMk id="3" creationId="{5EB880A8-1EF9-41C5-B80C-02AE3BCA0B4F}"/>
          </ac:picMkLst>
        </pc:picChg>
        <pc:picChg chg="add del mod">
          <ac:chgData name="Lorenzo Stacchio - lorenzo.stacchio@studio.unibo.it" userId="e059a536-1b17-4eac-9f29-0627b4f4fde1" providerId="ADAL" clId="{AE6BF3C7-ADAA-415D-9149-E7EBA4E2B6CB}" dt="2021-09-06T09:22:45.441" v="2900"/>
          <ac:picMkLst>
            <pc:docMk/>
            <pc:sldMk cId="1206753164" sldId="265"/>
            <ac:picMk id="4" creationId="{3F34505D-7D02-4B79-9F10-42D9A346BDF4}"/>
          </ac:picMkLst>
        </pc:picChg>
        <pc:picChg chg="add del mod">
          <ac:chgData name="Lorenzo Stacchio - lorenzo.stacchio@studio.unibo.it" userId="e059a536-1b17-4eac-9f29-0627b4f4fde1" providerId="ADAL" clId="{AE6BF3C7-ADAA-415D-9149-E7EBA4E2B6CB}" dt="2021-09-06T14:46:43.403" v="4723" actId="478"/>
          <ac:picMkLst>
            <pc:docMk/>
            <pc:sldMk cId="1206753164" sldId="265"/>
            <ac:picMk id="4" creationId="{BC634FFA-7DDE-4438-9225-FFBE2A8AE9B1}"/>
          </ac:picMkLst>
        </pc:picChg>
        <pc:picChg chg="add del mod">
          <ac:chgData name="Lorenzo Stacchio - lorenzo.stacchio@studio.unibo.it" userId="e059a536-1b17-4eac-9f29-0627b4f4fde1" providerId="ADAL" clId="{AE6BF3C7-ADAA-415D-9149-E7EBA4E2B6CB}" dt="2021-09-05T09:14:22.916" v="610" actId="478"/>
          <ac:picMkLst>
            <pc:docMk/>
            <pc:sldMk cId="1206753164" sldId="265"/>
            <ac:picMk id="8" creationId="{660B9DEB-EC15-40E0-A86B-DD2921E7EC62}"/>
          </ac:picMkLst>
        </pc:picChg>
        <pc:picChg chg="add del mod">
          <ac:chgData name="Lorenzo Stacchio - lorenzo.stacchio@studio.unibo.it" userId="e059a536-1b17-4eac-9f29-0627b4f4fde1" providerId="ADAL" clId="{AE6BF3C7-ADAA-415D-9149-E7EBA4E2B6CB}" dt="2021-09-05T09:26:01.219" v="624" actId="478"/>
          <ac:picMkLst>
            <pc:docMk/>
            <pc:sldMk cId="1206753164" sldId="265"/>
            <ac:picMk id="10" creationId="{9AAC7B15-9913-4F29-BF13-7F43AA9520D8}"/>
          </ac:picMkLst>
        </pc:picChg>
        <pc:picChg chg="add del mod">
          <ac:chgData name="Lorenzo Stacchio - lorenzo.stacchio@studio.unibo.it" userId="e059a536-1b17-4eac-9f29-0627b4f4fde1" providerId="ADAL" clId="{AE6BF3C7-ADAA-415D-9149-E7EBA4E2B6CB}" dt="2021-09-08T10:11:56.601" v="11789" actId="167"/>
          <ac:picMkLst>
            <pc:docMk/>
            <pc:sldMk cId="1206753164" sldId="265"/>
            <ac:picMk id="3074" creationId="{6CE2D97C-475D-49DF-A0B4-6EF1DFC24152}"/>
          </ac:picMkLst>
        </pc:picChg>
        <pc:picChg chg="add del mod">
          <ac:chgData name="Lorenzo Stacchio - lorenzo.stacchio@studio.unibo.it" userId="e059a536-1b17-4eac-9f29-0627b4f4fde1" providerId="ADAL" clId="{AE6BF3C7-ADAA-415D-9149-E7EBA4E2B6CB}" dt="2021-09-05T09:11:14.085" v="605" actId="478"/>
          <ac:picMkLst>
            <pc:docMk/>
            <pc:sldMk cId="1206753164" sldId="265"/>
            <ac:picMk id="3076" creationId="{CBB3A175-87E0-425B-B6B8-6791F5926E68}"/>
          </ac:picMkLst>
        </pc:picChg>
      </pc:sldChg>
      <pc:sldChg chg="modSp mod addCm delCm">
        <pc:chgData name="Lorenzo Stacchio - lorenzo.stacchio@studio.unibo.it" userId="e059a536-1b17-4eac-9f29-0627b4f4fde1" providerId="ADAL" clId="{AE6BF3C7-ADAA-415D-9149-E7EBA4E2B6CB}" dt="2021-09-07T15:41:02.492" v="11694" actId="20577"/>
        <pc:sldMkLst>
          <pc:docMk/>
          <pc:sldMk cId="1312730194" sldId="266"/>
        </pc:sldMkLst>
        <pc:spChg chg="mod">
          <ac:chgData name="Lorenzo Stacchio - lorenzo.stacchio@studio.unibo.it" userId="e059a536-1b17-4eac-9f29-0627b4f4fde1" providerId="ADAL" clId="{AE6BF3C7-ADAA-415D-9149-E7EBA4E2B6CB}" dt="2021-09-07T15:39:44.358" v="11646" actId="1076"/>
          <ac:spMkLst>
            <pc:docMk/>
            <pc:sldMk cId="1312730194" sldId="266"/>
            <ac:spMk id="2" creationId="{00000000-0000-0000-0000-000000000000}"/>
          </ac:spMkLst>
        </pc:spChg>
        <pc:spChg chg="mod">
          <ac:chgData name="Lorenzo Stacchio - lorenzo.stacchio@studio.unibo.it" userId="e059a536-1b17-4eac-9f29-0627b4f4fde1" providerId="ADAL" clId="{AE6BF3C7-ADAA-415D-9149-E7EBA4E2B6CB}" dt="2021-09-07T15:41:02.492" v="11694" actId="20577"/>
          <ac:spMkLst>
            <pc:docMk/>
            <pc:sldMk cId="1312730194" sldId="266"/>
            <ac:spMk id="3" creationId="{00000000-0000-0000-0000-000000000000}"/>
          </ac:spMkLst>
        </pc:spChg>
      </pc:sldChg>
      <pc:sldChg chg="modSp mod">
        <pc:chgData name="Lorenzo Stacchio - lorenzo.stacchio@studio.unibo.it" userId="e059a536-1b17-4eac-9f29-0627b4f4fde1" providerId="ADAL" clId="{AE6BF3C7-ADAA-415D-9149-E7EBA4E2B6CB}" dt="2021-09-05T08:31:18.431" v="162" actId="1076"/>
        <pc:sldMkLst>
          <pc:docMk/>
          <pc:sldMk cId="2269412900" sldId="267"/>
        </pc:sldMkLst>
        <pc:spChg chg="mod">
          <ac:chgData name="Lorenzo Stacchio - lorenzo.stacchio@studio.unibo.it" userId="e059a536-1b17-4eac-9f29-0627b4f4fde1" providerId="ADAL" clId="{AE6BF3C7-ADAA-415D-9149-E7EBA4E2B6CB}" dt="2021-09-05T08:30:32.131" v="124" actId="20577"/>
          <ac:spMkLst>
            <pc:docMk/>
            <pc:sldMk cId="2269412900" sldId="267"/>
            <ac:spMk id="2" creationId="{00000000-0000-0000-0000-000000000000}"/>
          </ac:spMkLst>
        </pc:spChg>
        <pc:spChg chg="mod">
          <ac:chgData name="Lorenzo Stacchio - lorenzo.stacchio@studio.unibo.it" userId="e059a536-1b17-4eac-9f29-0627b4f4fde1" providerId="ADAL" clId="{AE6BF3C7-ADAA-415D-9149-E7EBA4E2B6CB}" dt="2021-09-05T08:31:18.431" v="162" actId="1076"/>
          <ac:spMkLst>
            <pc:docMk/>
            <pc:sldMk cId="2269412900" sldId="267"/>
            <ac:spMk id="3" creationId="{00000000-0000-0000-0000-000000000000}"/>
          </ac:spMkLst>
        </pc:spChg>
        <pc:spChg chg="mod">
          <ac:chgData name="Lorenzo Stacchio - lorenzo.stacchio@studio.unibo.it" userId="e059a536-1b17-4eac-9f29-0627b4f4fde1" providerId="ADAL" clId="{AE6BF3C7-ADAA-415D-9149-E7EBA4E2B6CB}" dt="2021-09-05T08:30:39.500" v="153" actId="20577"/>
          <ac:spMkLst>
            <pc:docMk/>
            <pc:sldMk cId="2269412900" sldId="267"/>
            <ac:spMk id="4" creationId="{00000000-0000-0000-0000-000000000000}"/>
          </ac:spMkLst>
        </pc:spChg>
      </pc:sldChg>
      <pc:sldChg chg="add ord">
        <pc:chgData name="Lorenzo Stacchio - lorenzo.stacchio@studio.unibo.it" userId="e059a536-1b17-4eac-9f29-0627b4f4fde1" providerId="ADAL" clId="{AE6BF3C7-ADAA-415D-9149-E7EBA4E2B6CB}" dt="2021-09-05T08:53:35.317" v="496"/>
        <pc:sldMkLst>
          <pc:docMk/>
          <pc:sldMk cId="564428364" sldId="268"/>
        </pc:sldMkLst>
      </pc:sldChg>
      <pc:sldChg chg="addSp delSp modSp add mod modAnim">
        <pc:chgData name="Lorenzo Stacchio - lorenzo.stacchio@studio.unibo.it" userId="e059a536-1b17-4eac-9f29-0627b4f4fde1" providerId="ADAL" clId="{AE6BF3C7-ADAA-415D-9149-E7EBA4E2B6CB}" dt="2021-09-14T19:03:51.059" v="32614"/>
        <pc:sldMkLst>
          <pc:docMk/>
          <pc:sldMk cId="652579683" sldId="269"/>
        </pc:sldMkLst>
        <pc:spChg chg="add mod">
          <ac:chgData name="Lorenzo Stacchio - lorenzo.stacchio@studio.unibo.it" userId="e059a536-1b17-4eac-9f29-0627b4f4fde1" providerId="ADAL" clId="{AE6BF3C7-ADAA-415D-9149-E7EBA4E2B6CB}" dt="2021-09-05T09:40:42.977" v="926" actId="1038"/>
          <ac:spMkLst>
            <pc:docMk/>
            <pc:sldMk cId="652579683" sldId="269"/>
            <ac:spMk id="2" creationId="{CE10665F-ABE4-4387-B869-6AD37BFC9977}"/>
          </ac:spMkLst>
        </pc:spChg>
        <pc:spChg chg="mod">
          <ac:chgData name="Lorenzo Stacchio - lorenzo.stacchio@studio.unibo.it" userId="e059a536-1b17-4eac-9f29-0627b4f4fde1" providerId="ADAL" clId="{AE6BF3C7-ADAA-415D-9149-E7EBA4E2B6CB}" dt="2021-09-05T09:28:01.857" v="649" actId="1076"/>
          <ac:spMkLst>
            <pc:docMk/>
            <pc:sldMk cId="652579683" sldId="269"/>
            <ac:spMk id="5" creationId="{35334D2D-5EFB-44B4-91B7-A33A53992966}"/>
          </ac:spMkLst>
        </pc:spChg>
        <pc:spChg chg="del">
          <ac:chgData name="Lorenzo Stacchio - lorenzo.stacchio@studio.unibo.it" userId="e059a536-1b17-4eac-9f29-0627b4f4fde1" providerId="ADAL" clId="{AE6BF3C7-ADAA-415D-9149-E7EBA4E2B6CB}" dt="2021-09-05T09:26:36.678" v="626" actId="478"/>
          <ac:spMkLst>
            <pc:docMk/>
            <pc:sldMk cId="652579683" sldId="269"/>
            <ac:spMk id="7" creationId="{06CB41BE-0F78-42BB-8B20-C167E4D14891}"/>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8" creationId="{84C02038-B60E-441E-96CA-4E33FA7B44A6}"/>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13" creationId="{0E5542F8-021F-4716-B9DF-7F6281548FDB}"/>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16" creationId="{1B8C770D-1617-4B59-A6DC-3369D7454421}"/>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20" creationId="{E7F94B5D-1937-4B28-830C-3CA0E3F3AE58}"/>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21" creationId="{339687A8-5696-4B8E-A27A-718EAD2AF4EA}"/>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26" creationId="{D290A315-77E0-4CEE-BDE2-0B682C58D09C}"/>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37" creationId="{30DE1FED-141C-4580-B41D-1B6B14463A39}"/>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41" creationId="{0E3C2CDE-1D0F-44F9-867A-0C15A216E952}"/>
          </ac:spMkLst>
        </pc:spChg>
        <pc:spChg chg="add mod">
          <ac:chgData name="Lorenzo Stacchio - lorenzo.stacchio@studio.unibo.it" userId="e059a536-1b17-4eac-9f29-0627b4f4fde1" providerId="ADAL" clId="{AE6BF3C7-ADAA-415D-9149-E7EBA4E2B6CB}" dt="2021-09-05T09:40:42.977" v="926" actId="1038"/>
          <ac:spMkLst>
            <pc:docMk/>
            <pc:sldMk cId="652579683" sldId="269"/>
            <ac:spMk id="42" creationId="{85A8129A-7919-406B-8A68-952C93CFD9CE}"/>
          </ac:spMkLst>
        </pc:spChg>
        <pc:spChg chg="add del mod">
          <ac:chgData name="Lorenzo Stacchio - lorenzo.stacchio@studio.unibo.it" userId="e059a536-1b17-4eac-9f29-0627b4f4fde1" providerId="ADAL" clId="{AE6BF3C7-ADAA-415D-9149-E7EBA4E2B6CB}" dt="2021-09-05T09:37:39.832" v="904" actId="478"/>
          <ac:spMkLst>
            <pc:docMk/>
            <pc:sldMk cId="652579683" sldId="269"/>
            <ac:spMk id="54" creationId="{E1724E05-7E58-4B6D-BCDD-BD781CB0CD6F}"/>
          </ac:spMkLst>
        </pc:spChg>
        <pc:spChg chg="add mod">
          <ac:chgData name="Lorenzo Stacchio - lorenzo.stacchio@studio.unibo.it" userId="e059a536-1b17-4eac-9f29-0627b4f4fde1" providerId="ADAL" clId="{AE6BF3C7-ADAA-415D-9149-E7EBA4E2B6CB}" dt="2021-09-06T08:32:47.534" v="2876" actId="404"/>
          <ac:spMkLst>
            <pc:docMk/>
            <pc:sldMk cId="652579683" sldId="269"/>
            <ac:spMk id="56" creationId="{EC3D1E59-591A-43D5-86BE-C063D1FF5DD3}"/>
          </ac:spMkLst>
        </pc:spChg>
        <pc:spChg chg="add mod">
          <ac:chgData name="Lorenzo Stacchio - lorenzo.stacchio@studio.unibo.it" userId="e059a536-1b17-4eac-9f29-0627b4f4fde1" providerId="ADAL" clId="{AE6BF3C7-ADAA-415D-9149-E7EBA4E2B6CB}" dt="2021-09-05T09:41:03.264" v="931" actId="14100"/>
          <ac:spMkLst>
            <pc:docMk/>
            <pc:sldMk cId="652579683" sldId="269"/>
            <ac:spMk id="57" creationId="{79867D78-46CF-4EF3-A617-2D529434053E}"/>
          </ac:spMkLst>
        </pc:spChg>
        <pc:spChg chg="add del mod">
          <ac:chgData name="Lorenzo Stacchio - lorenzo.stacchio@studio.unibo.it" userId="e059a536-1b17-4eac-9f29-0627b4f4fde1" providerId="ADAL" clId="{AE6BF3C7-ADAA-415D-9149-E7EBA4E2B6CB}" dt="2021-09-05T09:40:57.951" v="929" actId="478"/>
          <ac:spMkLst>
            <pc:docMk/>
            <pc:sldMk cId="652579683" sldId="269"/>
            <ac:spMk id="58" creationId="{B5573473-CC06-455B-B4E2-CBC6F7C53E72}"/>
          </ac:spMkLst>
        </pc:spChg>
        <pc:spChg chg="add mod">
          <ac:chgData name="Lorenzo Stacchio - lorenzo.stacchio@studio.unibo.it" userId="e059a536-1b17-4eac-9f29-0627b4f4fde1" providerId="ADAL" clId="{AE6BF3C7-ADAA-415D-9149-E7EBA4E2B6CB}" dt="2021-09-05T09:43:03.351" v="982" actId="1076"/>
          <ac:spMkLst>
            <pc:docMk/>
            <pc:sldMk cId="652579683" sldId="269"/>
            <ac:spMk id="62" creationId="{A41F2765-D1C4-4F85-8DFD-340EDB9E7EB5}"/>
          </ac:spMkLst>
        </pc:spChg>
        <pc:spChg chg="add mod">
          <ac:chgData name="Lorenzo Stacchio - lorenzo.stacchio@studio.unibo.it" userId="e059a536-1b17-4eac-9f29-0627b4f4fde1" providerId="ADAL" clId="{AE6BF3C7-ADAA-415D-9149-E7EBA4E2B6CB}" dt="2021-09-05T09:42:07.520" v="954" actId="208"/>
          <ac:spMkLst>
            <pc:docMk/>
            <pc:sldMk cId="652579683" sldId="269"/>
            <ac:spMk id="63" creationId="{3D587928-D5F1-4D39-A3BA-9F3B99B41DFF}"/>
          </ac:spMkLst>
        </pc:spChg>
        <pc:spChg chg="add mod">
          <ac:chgData name="Lorenzo Stacchio - lorenzo.stacchio@studio.unibo.it" userId="e059a536-1b17-4eac-9f29-0627b4f4fde1" providerId="ADAL" clId="{AE6BF3C7-ADAA-415D-9149-E7EBA4E2B6CB}" dt="2021-09-05T09:42:20.952" v="959" actId="14100"/>
          <ac:spMkLst>
            <pc:docMk/>
            <pc:sldMk cId="652579683" sldId="269"/>
            <ac:spMk id="64" creationId="{6DBA663E-86BB-425A-A78D-94D83916DF1E}"/>
          </ac:spMkLst>
        </pc:spChg>
        <pc:spChg chg="add mod">
          <ac:chgData name="Lorenzo Stacchio - lorenzo.stacchio@studio.unibo.it" userId="e059a536-1b17-4eac-9f29-0627b4f4fde1" providerId="ADAL" clId="{AE6BF3C7-ADAA-415D-9149-E7EBA4E2B6CB}" dt="2021-09-05T09:42:32.896" v="962" actId="14100"/>
          <ac:spMkLst>
            <pc:docMk/>
            <pc:sldMk cId="652579683" sldId="269"/>
            <ac:spMk id="65" creationId="{96F27CE6-0F0B-4063-A085-A1E4AD860321}"/>
          </ac:spMkLst>
        </pc:spChg>
        <pc:picChg chg="add del mod">
          <ac:chgData name="Lorenzo Stacchio - lorenzo.stacchio@studio.unibo.it" userId="e059a536-1b17-4eac-9f29-0627b4f4fde1" providerId="ADAL" clId="{AE6BF3C7-ADAA-415D-9149-E7EBA4E2B6CB}" dt="2021-09-05T09:38:53.159" v="912" actId="478"/>
          <ac:picMkLst>
            <pc:docMk/>
            <pc:sldMk cId="652579683" sldId="269"/>
            <ac:picMk id="6" creationId="{3D852766-03B3-472B-B464-832651629953}"/>
          </ac:picMkLst>
        </pc:picChg>
        <pc:picChg chg="add mod">
          <ac:chgData name="Lorenzo Stacchio - lorenzo.stacchio@studio.unibo.it" userId="e059a536-1b17-4eac-9f29-0627b4f4fde1" providerId="ADAL" clId="{AE6BF3C7-ADAA-415D-9149-E7EBA4E2B6CB}" dt="2021-09-06T16:14:53.936" v="8723" actId="1076"/>
          <ac:picMkLst>
            <pc:docMk/>
            <pc:sldMk cId="652579683" sldId="269"/>
            <ac:picMk id="6" creationId="{B114D81B-CA7B-4882-A129-FE5665CB48BE}"/>
          </ac:picMkLst>
        </pc:picChg>
        <pc:picChg chg="add mod">
          <ac:chgData name="Lorenzo Stacchio - lorenzo.stacchio@studio.unibo.it" userId="e059a536-1b17-4eac-9f29-0627b4f4fde1" providerId="ADAL" clId="{AE6BF3C7-ADAA-415D-9149-E7EBA4E2B6CB}" dt="2021-09-06T16:15:02.057" v="8726" actId="1076"/>
          <ac:picMkLst>
            <pc:docMk/>
            <pc:sldMk cId="652579683" sldId="269"/>
            <ac:picMk id="9" creationId="{913BF758-91A2-4707-BAFF-1EE2B122CBAF}"/>
          </ac:picMkLst>
        </pc:picChg>
        <pc:picChg chg="add mod">
          <ac:chgData name="Lorenzo Stacchio - lorenzo.stacchio@studio.unibo.it" userId="e059a536-1b17-4eac-9f29-0627b4f4fde1" providerId="ADAL" clId="{AE6BF3C7-ADAA-415D-9149-E7EBA4E2B6CB}" dt="2021-09-06T16:14:58.148" v="8725" actId="1076"/>
          <ac:picMkLst>
            <pc:docMk/>
            <pc:sldMk cId="652579683" sldId="269"/>
            <ac:picMk id="12" creationId="{2EED05D2-5040-4974-BA83-1E2DF046785C}"/>
          </ac:picMkLst>
        </pc:picChg>
        <pc:picChg chg="add mod">
          <ac:chgData name="Lorenzo Stacchio - lorenzo.stacchio@studio.unibo.it" userId="e059a536-1b17-4eac-9f29-0627b4f4fde1" providerId="ADAL" clId="{AE6BF3C7-ADAA-415D-9149-E7EBA4E2B6CB}" dt="2021-09-06T16:15:08.537" v="8729" actId="1076"/>
          <ac:picMkLst>
            <pc:docMk/>
            <pc:sldMk cId="652579683" sldId="269"/>
            <ac:picMk id="35" creationId="{2A28D61A-9589-4CFF-AC86-C659599B8E7B}"/>
          </ac:picMkLst>
        </pc:picChg>
        <pc:picChg chg="del">
          <ac:chgData name="Lorenzo Stacchio - lorenzo.stacchio@studio.unibo.it" userId="e059a536-1b17-4eac-9f29-0627b4f4fde1" providerId="ADAL" clId="{AE6BF3C7-ADAA-415D-9149-E7EBA4E2B6CB}" dt="2021-09-05T09:26:38.181" v="627" actId="478"/>
          <ac:picMkLst>
            <pc:docMk/>
            <pc:sldMk cId="652579683" sldId="269"/>
            <ac:picMk id="3074" creationId="{6CE2D97C-475D-49DF-A0B4-6EF1DFC24152}"/>
          </ac:picMkLst>
        </pc:picChg>
        <pc:cxnChg chg="add mod">
          <ac:chgData name="Lorenzo Stacchio - lorenzo.stacchio@studio.unibo.it" userId="e059a536-1b17-4eac-9f29-0627b4f4fde1" providerId="ADAL" clId="{AE6BF3C7-ADAA-415D-9149-E7EBA4E2B6CB}" dt="2021-09-05T09:40:42.977" v="926" actId="1038"/>
          <ac:cxnSpMkLst>
            <pc:docMk/>
            <pc:sldMk cId="652579683" sldId="269"/>
            <ac:cxnSpMk id="4" creationId="{F78273E8-E171-4741-9165-23A59F969FD5}"/>
          </ac:cxnSpMkLst>
        </pc:cxnChg>
        <pc:cxnChg chg="add mod">
          <ac:chgData name="Lorenzo Stacchio - lorenzo.stacchio@studio.unibo.it" userId="e059a536-1b17-4eac-9f29-0627b4f4fde1" providerId="ADAL" clId="{AE6BF3C7-ADAA-415D-9149-E7EBA4E2B6CB}" dt="2021-09-05T09:40:42.977" v="926" actId="1038"/>
          <ac:cxnSpMkLst>
            <pc:docMk/>
            <pc:sldMk cId="652579683" sldId="269"/>
            <ac:cxnSpMk id="11" creationId="{3B861FFE-85D8-4B82-813A-FBD08782F393}"/>
          </ac:cxnSpMkLst>
        </pc:cxnChg>
        <pc:cxnChg chg="add mod">
          <ac:chgData name="Lorenzo Stacchio - lorenzo.stacchio@studio.unibo.it" userId="e059a536-1b17-4eac-9f29-0627b4f4fde1" providerId="ADAL" clId="{AE6BF3C7-ADAA-415D-9149-E7EBA4E2B6CB}" dt="2021-09-05T09:40:42.977" v="926" actId="1038"/>
          <ac:cxnSpMkLst>
            <pc:docMk/>
            <pc:sldMk cId="652579683" sldId="269"/>
            <ac:cxnSpMk id="17" creationId="{CAEB5021-5560-4D43-B6DE-785BFACB0A31}"/>
          </ac:cxnSpMkLst>
        </pc:cxnChg>
        <pc:cxnChg chg="add mod">
          <ac:chgData name="Lorenzo Stacchio - lorenzo.stacchio@studio.unibo.it" userId="e059a536-1b17-4eac-9f29-0627b4f4fde1" providerId="ADAL" clId="{AE6BF3C7-ADAA-415D-9149-E7EBA4E2B6CB}" dt="2021-09-05T09:40:42.977" v="926" actId="1038"/>
          <ac:cxnSpMkLst>
            <pc:docMk/>
            <pc:sldMk cId="652579683" sldId="269"/>
            <ac:cxnSpMk id="27" creationId="{61AEF1BB-BADE-4C44-A700-D80F4ACC093E}"/>
          </ac:cxnSpMkLst>
        </pc:cxnChg>
        <pc:cxnChg chg="add del mod">
          <ac:chgData name="Lorenzo Stacchio - lorenzo.stacchio@studio.unibo.it" userId="e059a536-1b17-4eac-9f29-0627b4f4fde1" providerId="ADAL" clId="{AE6BF3C7-ADAA-415D-9149-E7EBA4E2B6CB}" dt="2021-09-05T09:35:49.184" v="832" actId="478"/>
          <ac:cxnSpMkLst>
            <pc:docMk/>
            <pc:sldMk cId="652579683" sldId="269"/>
            <ac:cxnSpMk id="31" creationId="{82B6C1DA-92C4-423A-8A4B-CFC8D1B8ED47}"/>
          </ac:cxnSpMkLst>
        </pc:cxnChg>
        <pc:cxnChg chg="add mod">
          <ac:chgData name="Lorenzo Stacchio - lorenzo.stacchio@studio.unibo.it" userId="e059a536-1b17-4eac-9f29-0627b4f4fde1" providerId="ADAL" clId="{AE6BF3C7-ADAA-415D-9149-E7EBA4E2B6CB}" dt="2021-09-05T09:40:42.977" v="926" actId="1038"/>
          <ac:cxnSpMkLst>
            <pc:docMk/>
            <pc:sldMk cId="652579683" sldId="269"/>
            <ac:cxnSpMk id="34" creationId="{A1CB8B4B-17AD-4D42-AB4C-FD81859EA109}"/>
          </ac:cxnSpMkLst>
        </pc:cxnChg>
        <pc:cxnChg chg="add mod">
          <ac:chgData name="Lorenzo Stacchio - lorenzo.stacchio@studio.unibo.it" userId="e059a536-1b17-4eac-9f29-0627b4f4fde1" providerId="ADAL" clId="{AE6BF3C7-ADAA-415D-9149-E7EBA4E2B6CB}" dt="2021-09-05T09:40:42.977" v="926" actId="1038"/>
          <ac:cxnSpMkLst>
            <pc:docMk/>
            <pc:sldMk cId="652579683" sldId="269"/>
            <ac:cxnSpMk id="43" creationId="{30D1D918-8595-4BF8-8193-6D787B3ED022}"/>
          </ac:cxnSpMkLst>
        </pc:cxnChg>
        <pc:cxnChg chg="add mod">
          <ac:chgData name="Lorenzo Stacchio - lorenzo.stacchio@studio.unibo.it" userId="e059a536-1b17-4eac-9f29-0627b4f4fde1" providerId="ADAL" clId="{AE6BF3C7-ADAA-415D-9149-E7EBA4E2B6CB}" dt="2021-09-05T09:40:42.977" v="926" actId="1038"/>
          <ac:cxnSpMkLst>
            <pc:docMk/>
            <pc:sldMk cId="652579683" sldId="269"/>
            <ac:cxnSpMk id="51" creationId="{78E14ED1-6325-4088-AFF6-D606207661FE}"/>
          </ac:cxnSpMkLst>
        </pc:cxnChg>
        <pc:cxnChg chg="add mod">
          <ac:chgData name="Lorenzo Stacchio - lorenzo.stacchio@studio.unibo.it" userId="e059a536-1b17-4eac-9f29-0627b4f4fde1" providerId="ADAL" clId="{AE6BF3C7-ADAA-415D-9149-E7EBA4E2B6CB}" dt="2021-09-05T09:40:42.977" v="926" actId="1038"/>
          <ac:cxnSpMkLst>
            <pc:docMk/>
            <pc:sldMk cId="652579683" sldId="269"/>
            <ac:cxnSpMk id="55" creationId="{0A436873-87C9-46FE-B1A4-3C3A1027BA33}"/>
          </ac:cxnSpMkLst>
        </pc:cxnChg>
        <pc:cxnChg chg="add mod">
          <ac:chgData name="Lorenzo Stacchio - lorenzo.stacchio@studio.unibo.it" userId="e059a536-1b17-4eac-9f29-0627b4f4fde1" providerId="ADAL" clId="{AE6BF3C7-ADAA-415D-9149-E7EBA4E2B6CB}" dt="2021-09-05T09:41:03.264" v="931" actId="14100"/>
          <ac:cxnSpMkLst>
            <pc:docMk/>
            <pc:sldMk cId="652579683" sldId="269"/>
            <ac:cxnSpMk id="59" creationId="{CDC71ACA-93E1-4A79-9B5D-DEE687A33BB1}"/>
          </ac:cxnSpMkLst>
        </pc:cxnChg>
        <pc:cxnChg chg="add del mod">
          <ac:chgData name="Lorenzo Stacchio - lorenzo.stacchio@studio.unibo.it" userId="e059a536-1b17-4eac-9f29-0627b4f4fde1" providerId="ADAL" clId="{AE6BF3C7-ADAA-415D-9149-E7EBA4E2B6CB}" dt="2021-09-05T09:41:00.318" v="930" actId="478"/>
          <ac:cxnSpMkLst>
            <pc:docMk/>
            <pc:sldMk cId="652579683" sldId="269"/>
            <ac:cxnSpMk id="60" creationId="{126FF92E-C881-4259-ADE1-58915FC8E77B}"/>
          </ac:cxnSpMkLst>
        </pc:cxnChg>
      </pc:sldChg>
      <pc:sldChg chg="addSp delSp modSp add mod ord">
        <pc:chgData name="Lorenzo Stacchio - lorenzo.stacchio@studio.unibo.it" userId="e059a536-1b17-4eac-9f29-0627b4f4fde1" providerId="ADAL" clId="{AE6BF3C7-ADAA-415D-9149-E7EBA4E2B6CB}" dt="2021-09-05T09:52:50.506" v="1021" actId="1076"/>
        <pc:sldMkLst>
          <pc:docMk/>
          <pc:sldMk cId="1585628481" sldId="270"/>
        </pc:sldMkLst>
        <pc:spChg chg="mod">
          <ac:chgData name="Lorenzo Stacchio - lorenzo.stacchio@studio.unibo.it" userId="e059a536-1b17-4eac-9f29-0627b4f4fde1" providerId="ADAL" clId="{AE6BF3C7-ADAA-415D-9149-E7EBA4E2B6CB}" dt="2021-09-05T09:44:01.644" v="1004" actId="20577"/>
          <ac:spMkLst>
            <pc:docMk/>
            <pc:sldMk cId="1585628481" sldId="270"/>
            <ac:spMk id="2" creationId="{00000000-0000-0000-0000-000000000000}"/>
          </ac:spMkLst>
        </pc:spChg>
        <pc:picChg chg="del">
          <ac:chgData name="Lorenzo Stacchio - lorenzo.stacchio@studio.unibo.it" userId="e059a536-1b17-4eac-9f29-0627b4f4fde1" providerId="ADAL" clId="{AE6BF3C7-ADAA-415D-9149-E7EBA4E2B6CB}" dt="2021-09-05T09:44:10.308" v="1008" actId="478"/>
          <ac:picMkLst>
            <pc:docMk/>
            <pc:sldMk cId="1585628481" sldId="270"/>
            <ac:picMk id="7" creationId="{7B05C151-8F6B-4EFF-98F8-D59A65EC3D74}"/>
          </ac:picMkLst>
        </pc:picChg>
        <pc:picChg chg="add del mod">
          <ac:chgData name="Lorenzo Stacchio - lorenzo.stacchio@studio.unibo.it" userId="e059a536-1b17-4eac-9f29-0627b4f4fde1" providerId="ADAL" clId="{AE6BF3C7-ADAA-415D-9149-E7EBA4E2B6CB}" dt="2021-09-05T09:52:36.335" v="1015" actId="478"/>
          <ac:picMkLst>
            <pc:docMk/>
            <pc:sldMk cId="1585628481" sldId="270"/>
            <ac:picMk id="8" creationId="{6DB8E65F-1960-49FC-9291-C69C46224887}"/>
          </ac:picMkLst>
        </pc:picChg>
        <pc:picChg chg="add mod">
          <ac:chgData name="Lorenzo Stacchio - lorenzo.stacchio@studio.unibo.it" userId="e059a536-1b17-4eac-9f29-0627b4f4fde1" providerId="ADAL" clId="{AE6BF3C7-ADAA-415D-9149-E7EBA4E2B6CB}" dt="2021-09-05T09:52:50.506" v="1021" actId="1076"/>
          <ac:picMkLst>
            <pc:docMk/>
            <pc:sldMk cId="1585628481" sldId="270"/>
            <ac:picMk id="10" creationId="{BE2C5B3A-FC6B-494B-BA66-56F51D2DFA9B}"/>
          </ac:picMkLst>
        </pc:picChg>
        <pc:picChg chg="del">
          <ac:chgData name="Lorenzo Stacchio - lorenzo.stacchio@studio.unibo.it" userId="e059a536-1b17-4eac-9f29-0627b4f4fde1" providerId="ADAL" clId="{AE6BF3C7-ADAA-415D-9149-E7EBA4E2B6CB}" dt="2021-09-05T09:44:08.924" v="1007" actId="478"/>
          <ac:picMkLst>
            <pc:docMk/>
            <pc:sldMk cId="1585628481" sldId="270"/>
            <ac:picMk id="1026" creationId="{B458638C-08FF-4AE3-B9FA-5E2751A68511}"/>
          </ac:picMkLst>
        </pc:picChg>
      </pc:sldChg>
      <pc:sldChg chg="addSp delSp modSp add mod ord">
        <pc:chgData name="Lorenzo Stacchio - lorenzo.stacchio@studio.unibo.it" userId="e059a536-1b17-4eac-9f29-0627b4f4fde1" providerId="ADAL" clId="{AE6BF3C7-ADAA-415D-9149-E7EBA4E2B6CB}" dt="2021-09-05T09:55:42.425" v="1104"/>
        <pc:sldMkLst>
          <pc:docMk/>
          <pc:sldMk cId="40649306" sldId="271"/>
        </pc:sldMkLst>
        <pc:spChg chg="mod">
          <ac:chgData name="Lorenzo Stacchio - lorenzo.stacchio@studio.unibo.it" userId="e059a536-1b17-4eac-9f29-0627b4f4fde1" providerId="ADAL" clId="{AE6BF3C7-ADAA-415D-9149-E7EBA4E2B6CB}" dt="2021-09-05T09:55:06.745" v="1098" actId="1076"/>
          <ac:spMkLst>
            <pc:docMk/>
            <pc:sldMk cId="40649306" sldId="271"/>
            <ac:spMk id="2" creationId="{00000000-0000-0000-0000-000000000000}"/>
          </ac:spMkLst>
        </pc:spChg>
        <pc:spChg chg="del">
          <ac:chgData name="Lorenzo Stacchio - lorenzo.stacchio@studio.unibo.it" userId="e059a536-1b17-4eac-9f29-0627b4f4fde1" providerId="ADAL" clId="{AE6BF3C7-ADAA-415D-9149-E7EBA4E2B6CB}" dt="2021-09-05T09:53:11.716" v="1054" actId="478"/>
          <ac:spMkLst>
            <pc:docMk/>
            <pc:sldMk cId="40649306" sldId="271"/>
            <ac:spMk id="3" creationId="{00000000-0000-0000-0000-000000000000}"/>
          </ac:spMkLst>
        </pc:spChg>
        <pc:picChg chg="add mod">
          <ac:chgData name="Lorenzo Stacchio - lorenzo.stacchio@studio.unibo.it" userId="e059a536-1b17-4eac-9f29-0627b4f4fde1" providerId="ADAL" clId="{AE6BF3C7-ADAA-415D-9149-E7EBA4E2B6CB}" dt="2021-09-05T09:55:36.400" v="1103"/>
          <ac:picMkLst>
            <pc:docMk/>
            <pc:sldMk cId="40649306" sldId="271"/>
            <ac:picMk id="5" creationId="{31F33F58-9919-4ABF-BC5A-AD017A12AAD5}"/>
          </ac:picMkLst>
        </pc:picChg>
        <pc:picChg chg="add mod">
          <ac:chgData name="Lorenzo Stacchio - lorenzo.stacchio@studio.unibo.it" userId="e059a536-1b17-4eac-9f29-0627b4f4fde1" providerId="ADAL" clId="{AE6BF3C7-ADAA-415D-9149-E7EBA4E2B6CB}" dt="2021-09-05T09:55:42.425" v="1104"/>
          <ac:picMkLst>
            <pc:docMk/>
            <pc:sldMk cId="40649306" sldId="271"/>
            <ac:picMk id="7" creationId="{472A44B0-6A09-497C-BDC7-93362424B908}"/>
          </ac:picMkLst>
        </pc:picChg>
      </pc:sldChg>
      <pc:sldChg chg="addSp delSp modSp new mod">
        <pc:chgData name="Lorenzo Stacchio - lorenzo.stacchio@studio.unibo.it" userId="e059a536-1b17-4eac-9f29-0627b4f4fde1" providerId="ADAL" clId="{AE6BF3C7-ADAA-415D-9149-E7EBA4E2B6CB}" dt="2021-09-05T10:17:49.203" v="1402" actId="20577"/>
        <pc:sldMkLst>
          <pc:docMk/>
          <pc:sldMk cId="900997159" sldId="272"/>
        </pc:sldMkLst>
        <pc:spChg chg="mod">
          <ac:chgData name="Lorenzo Stacchio - lorenzo.stacchio@studio.unibo.it" userId="e059a536-1b17-4eac-9f29-0627b4f4fde1" providerId="ADAL" clId="{AE6BF3C7-ADAA-415D-9149-E7EBA4E2B6CB}" dt="2021-09-05T10:17:49.203" v="1402" actId="20577"/>
          <ac:spMkLst>
            <pc:docMk/>
            <pc:sldMk cId="900997159" sldId="272"/>
            <ac:spMk id="2" creationId="{B5B25C86-B458-4C01-9CD1-8F2DC297C689}"/>
          </ac:spMkLst>
        </pc:spChg>
        <pc:spChg chg="del">
          <ac:chgData name="Lorenzo Stacchio - lorenzo.stacchio@studio.unibo.it" userId="e059a536-1b17-4eac-9f29-0627b4f4fde1" providerId="ADAL" clId="{AE6BF3C7-ADAA-415D-9149-E7EBA4E2B6CB}" dt="2021-09-05T10:00:10.532" v="1155" actId="478"/>
          <ac:spMkLst>
            <pc:docMk/>
            <pc:sldMk cId="900997159" sldId="272"/>
            <ac:spMk id="3" creationId="{27F766B3-7428-421E-A4E6-9A304A9A1B13}"/>
          </ac:spMkLst>
        </pc:spChg>
        <pc:spChg chg="add mod">
          <ac:chgData name="Lorenzo Stacchio - lorenzo.stacchio@studio.unibo.it" userId="e059a536-1b17-4eac-9f29-0627b4f4fde1" providerId="ADAL" clId="{AE6BF3C7-ADAA-415D-9149-E7EBA4E2B6CB}" dt="2021-09-05T10:17:43.669" v="1394" actId="1076"/>
          <ac:spMkLst>
            <pc:docMk/>
            <pc:sldMk cId="900997159" sldId="272"/>
            <ac:spMk id="4" creationId="{0D16F7A7-6039-4919-B3C1-3846D11238FA}"/>
          </ac:spMkLst>
        </pc:spChg>
        <pc:spChg chg="add mod">
          <ac:chgData name="Lorenzo Stacchio - lorenzo.stacchio@studio.unibo.it" userId="e059a536-1b17-4eac-9f29-0627b4f4fde1" providerId="ADAL" clId="{AE6BF3C7-ADAA-415D-9149-E7EBA4E2B6CB}" dt="2021-09-05T10:17:43.669" v="1394" actId="1076"/>
          <ac:spMkLst>
            <pc:docMk/>
            <pc:sldMk cId="900997159" sldId="272"/>
            <ac:spMk id="7" creationId="{CD3E7FB2-63B3-475E-8FB7-26BAF04A9002}"/>
          </ac:spMkLst>
        </pc:spChg>
        <pc:picChg chg="add mod">
          <ac:chgData name="Lorenzo Stacchio - lorenzo.stacchio@studio.unibo.it" userId="e059a536-1b17-4eac-9f29-0627b4f4fde1" providerId="ADAL" clId="{AE6BF3C7-ADAA-415D-9149-E7EBA4E2B6CB}" dt="2021-09-05T10:17:43.669" v="1394" actId="1076"/>
          <ac:picMkLst>
            <pc:docMk/>
            <pc:sldMk cId="900997159" sldId="272"/>
            <ac:picMk id="4098" creationId="{C645C590-990B-47FB-81B9-FBE32E2E0D42}"/>
          </ac:picMkLst>
        </pc:picChg>
        <pc:picChg chg="add del mod">
          <ac:chgData name="Lorenzo Stacchio - lorenzo.stacchio@studio.unibo.it" userId="e059a536-1b17-4eac-9f29-0627b4f4fde1" providerId="ADAL" clId="{AE6BF3C7-ADAA-415D-9149-E7EBA4E2B6CB}" dt="2021-09-05T10:17:00.186" v="1386" actId="478"/>
          <ac:picMkLst>
            <pc:docMk/>
            <pc:sldMk cId="900997159" sldId="272"/>
            <ac:picMk id="4100" creationId="{0A3455F9-A491-40E4-BB54-68DB1CE83F66}"/>
          </ac:picMkLst>
        </pc:picChg>
        <pc:picChg chg="add mod">
          <ac:chgData name="Lorenzo Stacchio - lorenzo.stacchio@studio.unibo.it" userId="e059a536-1b17-4eac-9f29-0627b4f4fde1" providerId="ADAL" clId="{AE6BF3C7-ADAA-415D-9149-E7EBA4E2B6CB}" dt="2021-09-05T10:17:43.669" v="1394" actId="1076"/>
          <ac:picMkLst>
            <pc:docMk/>
            <pc:sldMk cId="900997159" sldId="272"/>
            <ac:picMk id="4102" creationId="{01F8E89D-FEFE-49CA-819D-00896FEC2034}"/>
          </ac:picMkLst>
        </pc:picChg>
      </pc:sldChg>
      <pc:sldChg chg="addSp delSp modSp add mod modNotesTx">
        <pc:chgData name="Lorenzo Stacchio - lorenzo.stacchio@studio.unibo.it" userId="e059a536-1b17-4eac-9f29-0627b4f4fde1" providerId="ADAL" clId="{AE6BF3C7-ADAA-415D-9149-E7EBA4E2B6CB}" dt="2021-09-05T10:42:44.618" v="1949" actId="20577"/>
        <pc:sldMkLst>
          <pc:docMk/>
          <pc:sldMk cId="1545615551" sldId="273"/>
        </pc:sldMkLst>
        <pc:spChg chg="mod">
          <ac:chgData name="Lorenzo Stacchio - lorenzo.stacchio@studio.unibo.it" userId="e059a536-1b17-4eac-9f29-0627b4f4fde1" providerId="ADAL" clId="{AE6BF3C7-ADAA-415D-9149-E7EBA4E2B6CB}" dt="2021-09-05T10:30:06.276" v="1436" actId="20577"/>
          <ac:spMkLst>
            <pc:docMk/>
            <pc:sldMk cId="1545615551" sldId="273"/>
            <ac:spMk id="2" creationId="{B5B25C86-B458-4C01-9CD1-8F2DC297C689}"/>
          </ac:spMkLst>
        </pc:spChg>
        <pc:spChg chg="del">
          <ac:chgData name="Lorenzo Stacchio - lorenzo.stacchio@studio.unibo.it" userId="e059a536-1b17-4eac-9f29-0627b4f4fde1" providerId="ADAL" clId="{AE6BF3C7-ADAA-415D-9149-E7EBA4E2B6CB}" dt="2021-09-05T10:30:09.707" v="1437" actId="478"/>
          <ac:spMkLst>
            <pc:docMk/>
            <pc:sldMk cId="1545615551" sldId="273"/>
            <ac:spMk id="4" creationId="{0D16F7A7-6039-4919-B3C1-3846D11238FA}"/>
          </ac:spMkLst>
        </pc:spChg>
        <pc:spChg chg="del">
          <ac:chgData name="Lorenzo Stacchio - lorenzo.stacchio@studio.unibo.it" userId="e059a536-1b17-4eac-9f29-0627b4f4fde1" providerId="ADAL" clId="{AE6BF3C7-ADAA-415D-9149-E7EBA4E2B6CB}" dt="2021-09-05T10:30:09.707" v="1437" actId="478"/>
          <ac:spMkLst>
            <pc:docMk/>
            <pc:sldMk cId="1545615551" sldId="273"/>
            <ac:spMk id="7" creationId="{CD3E7FB2-63B3-475E-8FB7-26BAF04A9002}"/>
          </ac:spMkLst>
        </pc:spChg>
        <pc:spChg chg="add mod">
          <ac:chgData name="Lorenzo Stacchio - lorenzo.stacchio@studio.unibo.it" userId="e059a536-1b17-4eac-9f29-0627b4f4fde1" providerId="ADAL" clId="{AE6BF3C7-ADAA-415D-9149-E7EBA4E2B6CB}" dt="2021-09-05T10:42:44.618" v="1949" actId="20577"/>
          <ac:spMkLst>
            <pc:docMk/>
            <pc:sldMk cId="1545615551" sldId="273"/>
            <ac:spMk id="10" creationId="{FE0882E4-E580-4ACD-94E0-786B83F261B4}"/>
          </ac:spMkLst>
        </pc:spChg>
        <pc:picChg chg="add mod">
          <ac:chgData name="Lorenzo Stacchio - lorenzo.stacchio@studio.unibo.it" userId="e059a536-1b17-4eac-9f29-0627b4f4fde1" providerId="ADAL" clId="{AE6BF3C7-ADAA-415D-9149-E7EBA4E2B6CB}" dt="2021-09-05T10:31:59.197" v="1450" actId="1076"/>
          <ac:picMkLst>
            <pc:docMk/>
            <pc:sldMk cId="1545615551" sldId="273"/>
            <ac:picMk id="5" creationId="{9A266727-1926-4B09-A963-3465E05987A6}"/>
          </ac:picMkLst>
        </pc:picChg>
        <pc:picChg chg="del">
          <ac:chgData name="Lorenzo Stacchio - lorenzo.stacchio@studio.unibo.it" userId="e059a536-1b17-4eac-9f29-0627b4f4fde1" providerId="ADAL" clId="{AE6BF3C7-ADAA-415D-9149-E7EBA4E2B6CB}" dt="2021-09-05T10:30:09.707" v="1437" actId="478"/>
          <ac:picMkLst>
            <pc:docMk/>
            <pc:sldMk cId="1545615551" sldId="273"/>
            <ac:picMk id="4098" creationId="{C645C590-990B-47FB-81B9-FBE32E2E0D42}"/>
          </ac:picMkLst>
        </pc:picChg>
        <pc:picChg chg="del">
          <ac:chgData name="Lorenzo Stacchio - lorenzo.stacchio@studio.unibo.it" userId="e059a536-1b17-4eac-9f29-0627b4f4fde1" providerId="ADAL" clId="{AE6BF3C7-ADAA-415D-9149-E7EBA4E2B6CB}" dt="2021-09-05T10:30:11.210" v="1438" actId="478"/>
          <ac:picMkLst>
            <pc:docMk/>
            <pc:sldMk cId="1545615551" sldId="273"/>
            <ac:picMk id="4102" creationId="{01F8E89D-FEFE-49CA-819D-00896FEC2034}"/>
          </ac:picMkLst>
        </pc:picChg>
      </pc:sldChg>
      <pc:sldChg chg="modSp add del mod">
        <pc:chgData name="Lorenzo Stacchio - lorenzo.stacchio@studio.unibo.it" userId="e059a536-1b17-4eac-9f29-0627b4f4fde1" providerId="ADAL" clId="{AE6BF3C7-ADAA-415D-9149-E7EBA4E2B6CB}" dt="2021-09-05T10:41:51.779" v="1867" actId="47"/>
        <pc:sldMkLst>
          <pc:docMk/>
          <pc:sldMk cId="2551160712" sldId="274"/>
        </pc:sldMkLst>
        <pc:spChg chg="mod">
          <ac:chgData name="Lorenzo Stacchio - lorenzo.stacchio@studio.unibo.it" userId="e059a536-1b17-4eac-9f29-0627b4f4fde1" providerId="ADAL" clId="{AE6BF3C7-ADAA-415D-9149-E7EBA4E2B6CB}" dt="2021-09-05T10:41:41.158" v="1859" actId="20577"/>
          <ac:spMkLst>
            <pc:docMk/>
            <pc:sldMk cId="2551160712" sldId="274"/>
            <ac:spMk id="2" creationId="{B5B25C86-B458-4C01-9CD1-8F2DC297C689}"/>
          </ac:spMkLst>
        </pc:spChg>
        <pc:spChg chg="mod">
          <ac:chgData name="Lorenzo Stacchio - lorenzo.stacchio@studio.unibo.it" userId="e059a536-1b17-4eac-9f29-0627b4f4fde1" providerId="ADAL" clId="{AE6BF3C7-ADAA-415D-9149-E7EBA4E2B6CB}" dt="2021-09-05T10:41:48.529" v="1866" actId="20577"/>
          <ac:spMkLst>
            <pc:docMk/>
            <pc:sldMk cId="2551160712" sldId="274"/>
            <ac:spMk id="10" creationId="{FE0882E4-E580-4ACD-94E0-786B83F261B4}"/>
          </ac:spMkLst>
        </pc:spChg>
      </pc:sldChg>
      <pc:sldChg chg="addSp delSp modSp add mod">
        <pc:chgData name="Lorenzo Stacchio - lorenzo.stacchio@studio.unibo.it" userId="e059a536-1b17-4eac-9f29-0627b4f4fde1" providerId="ADAL" clId="{AE6BF3C7-ADAA-415D-9149-E7EBA4E2B6CB}" dt="2021-09-06T14:13:13.873" v="4354" actId="20577"/>
        <pc:sldMkLst>
          <pc:docMk/>
          <pc:sldMk cId="2601156911" sldId="275"/>
        </pc:sldMkLst>
        <pc:spChg chg="mod">
          <ac:chgData name="Lorenzo Stacchio - lorenzo.stacchio@studio.unibo.it" userId="e059a536-1b17-4eac-9f29-0627b4f4fde1" providerId="ADAL" clId="{AE6BF3C7-ADAA-415D-9149-E7EBA4E2B6CB}" dt="2021-09-06T14:13:13.873" v="4354" actId="20577"/>
          <ac:spMkLst>
            <pc:docMk/>
            <pc:sldMk cId="2601156911" sldId="275"/>
            <ac:spMk id="2" creationId="{B5B25C86-B458-4C01-9CD1-8F2DC297C689}"/>
          </ac:spMkLst>
        </pc:spChg>
        <pc:spChg chg="add del mod">
          <ac:chgData name="Lorenzo Stacchio - lorenzo.stacchio@studio.unibo.it" userId="e059a536-1b17-4eac-9f29-0627b4f4fde1" providerId="ADAL" clId="{AE6BF3C7-ADAA-415D-9149-E7EBA4E2B6CB}" dt="2021-09-05T10:43:35.829" v="1959"/>
          <ac:spMkLst>
            <pc:docMk/>
            <pc:sldMk cId="2601156911" sldId="275"/>
            <ac:spMk id="6" creationId="{F244B5FC-607F-431D-879D-7BD7B739E78D}"/>
          </ac:spMkLst>
        </pc:spChg>
        <pc:spChg chg="mod">
          <ac:chgData name="Lorenzo Stacchio - lorenzo.stacchio@studio.unibo.it" userId="e059a536-1b17-4eac-9f29-0627b4f4fde1" providerId="ADAL" clId="{AE6BF3C7-ADAA-415D-9149-E7EBA4E2B6CB}" dt="2021-09-06T14:11:32.475" v="4271" actId="20577"/>
          <ac:spMkLst>
            <pc:docMk/>
            <pc:sldMk cId="2601156911" sldId="275"/>
            <ac:spMk id="10" creationId="{FE0882E4-E580-4ACD-94E0-786B83F261B4}"/>
          </ac:spMkLst>
        </pc:spChg>
        <pc:picChg chg="del">
          <ac:chgData name="Lorenzo Stacchio - lorenzo.stacchio@studio.unibo.it" userId="e059a536-1b17-4eac-9f29-0627b4f4fde1" providerId="ADAL" clId="{AE6BF3C7-ADAA-415D-9149-E7EBA4E2B6CB}" dt="2021-09-05T10:41:07.693" v="1831" actId="478"/>
          <ac:picMkLst>
            <pc:docMk/>
            <pc:sldMk cId="2601156911" sldId="275"/>
            <ac:picMk id="5" creationId="{9A266727-1926-4B09-A963-3465E05987A6}"/>
          </ac:picMkLst>
        </pc:picChg>
      </pc:sldChg>
      <pc:sldChg chg="addSp delSp modSp add mod">
        <pc:chgData name="Lorenzo Stacchio - lorenzo.stacchio@studio.unibo.it" userId="e059a536-1b17-4eac-9f29-0627b4f4fde1" providerId="ADAL" clId="{AE6BF3C7-ADAA-415D-9149-E7EBA4E2B6CB}" dt="2021-10-01T12:55:48.594" v="40350" actId="20577"/>
        <pc:sldMkLst>
          <pc:docMk/>
          <pc:sldMk cId="3393629612" sldId="276"/>
        </pc:sldMkLst>
        <pc:spChg chg="mod">
          <ac:chgData name="Lorenzo Stacchio - lorenzo.stacchio@studio.unibo.it" userId="e059a536-1b17-4eac-9f29-0627b4f4fde1" providerId="ADAL" clId="{AE6BF3C7-ADAA-415D-9149-E7EBA4E2B6CB}" dt="2021-10-01T12:55:48.594" v="40350" actId="20577"/>
          <ac:spMkLst>
            <pc:docMk/>
            <pc:sldMk cId="3393629612" sldId="276"/>
            <ac:spMk id="2" creationId="{B5B25C86-B458-4C01-9CD1-8F2DC297C689}"/>
          </ac:spMkLst>
        </pc:spChg>
        <pc:spChg chg="mod">
          <ac:chgData name="Lorenzo Stacchio - lorenzo.stacchio@studio.unibo.it" userId="e059a536-1b17-4eac-9f29-0627b4f4fde1" providerId="ADAL" clId="{AE6BF3C7-ADAA-415D-9149-E7EBA4E2B6CB}" dt="2021-09-06T13:07:59.045" v="3185" actId="113"/>
          <ac:spMkLst>
            <pc:docMk/>
            <pc:sldMk cId="3393629612" sldId="276"/>
            <ac:spMk id="10" creationId="{FE0882E4-E580-4ACD-94E0-786B83F261B4}"/>
          </ac:spMkLst>
        </pc:spChg>
        <pc:picChg chg="add mod">
          <ac:chgData name="Lorenzo Stacchio - lorenzo.stacchio@studio.unibo.it" userId="e059a536-1b17-4eac-9f29-0627b4f4fde1" providerId="ADAL" clId="{AE6BF3C7-ADAA-415D-9149-E7EBA4E2B6CB}" dt="2021-09-05T10:53:45.882" v="2692" actId="14100"/>
          <ac:picMkLst>
            <pc:docMk/>
            <pc:sldMk cId="3393629612" sldId="276"/>
            <ac:picMk id="4" creationId="{F818F4D3-91CF-4CCE-B362-72ADD9E91442}"/>
          </ac:picMkLst>
        </pc:picChg>
        <pc:picChg chg="del">
          <ac:chgData name="Lorenzo Stacchio - lorenzo.stacchio@studio.unibo.it" userId="e059a536-1b17-4eac-9f29-0627b4f4fde1" providerId="ADAL" clId="{AE6BF3C7-ADAA-415D-9149-E7EBA4E2B6CB}" dt="2021-09-05T10:53:38.998" v="2689" actId="478"/>
          <ac:picMkLst>
            <pc:docMk/>
            <pc:sldMk cId="3393629612" sldId="276"/>
            <ac:picMk id="5" creationId="{9A266727-1926-4B09-A963-3465E05987A6}"/>
          </ac:picMkLst>
        </pc:picChg>
      </pc:sldChg>
      <pc:sldChg chg="addSp delSp modSp add mod ord">
        <pc:chgData name="Lorenzo Stacchio - lorenzo.stacchio@studio.unibo.it" userId="e059a536-1b17-4eac-9f29-0627b4f4fde1" providerId="ADAL" clId="{AE6BF3C7-ADAA-415D-9149-E7EBA4E2B6CB}" dt="2021-09-14T19:02:52.736" v="32613" actId="1038"/>
        <pc:sldMkLst>
          <pc:docMk/>
          <pc:sldMk cId="1697839650" sldId="277"/>
        </pc:sldMkLst>
        <pc:spChg chg="mod">
          <ac:chgData name="Lorenzo Stacchio - lorenzo.stacchio@studio.unibo.it" userId="e059a536-1b17-4eac-9f29-0627b4f4fde1" providerId="ADAL" clId="{AE6BF3C7-ADAA-415D-9149-E7EBA4E2B6CB}" dt="2021-09-05T10:58:12.737" v="2839" actId="20577"/>
          <ac:spMkLst>
            <pc:docMk/>
            <pc:sldMk cId="1697839650" sldId="277"/>
            <ac:spMk id="5" creationId="{35334D2D-5EFB-44B4-91B7-A33A53992966}"/>
          </ac:spMkLst>
        </pc:spChg>
        <pc:spChg chg="del">
          <ac:chgData name="Lorenzo Stacchio - lorenzo.stacchio@studio.unibo.it" userId="e059a536-1b17-4eac-9f29-0627b4f4fde1" providerId="ADAL" clId="{AE6BF3C7-ADAA-415D-9149-E7EBA4E2B6CB}" dt="2021-09-05T10:59:32.849" v="2846" actId="478"/>
          <ac:spMkLst>
            <pc:docMk/>
            <pc:sldMk cId="1697839650" sldId="277"/>
            <ac:spMk id="7" creationId="{06CB41BE-0F78-42BB-8B20-C167E4D14891}"/>
          </ac:spMkLst>
        </pc:spChg>
        <pc:picChg chg="del">
          <ac:chgData name="Lorenzo Stacchio - lorenzo.stacchio@studio.unibo.it" userId="e059a536-1b17-4eac-9f29-0627b4f4fde1" providerId="ADAL" clId="{AE6BF3C7-ADAA-415D-9149-E7EBA4E2B6CB}" dt="2021-09-05T10:57:56.140" v="2820" actId="478"/>
          <ac:picMkLst>
            <pc:docMk/>
            <pc:sldMk cId="1697839650" sldId="277"/>
            <ac:picMk id="3074" creationId="{6CE2D97C-475D-49DF-A0B4-6EF1DFC24152}"/>
          </ac:picMkLst>
        </pc:picChg>
        <pc:picChg chg="add mod">
          <ac:chgData name="Lorenzo Stacchio - lorenzo.stacchio@studio.unibo.it" userId="e059a536-1b17-4eac-9f29-0627b4f4fde1" providerId="ADAL" clId="{AE6BF3C7-ADAA-415D-9149-E7EBA4E2B6CB}" dt="2021-09-14T19:02:52.736" v="32613" actId="1038"/>
          <ac:picMkLst>
            <pc:docMk/>
            <pc:sldMk cId="1697839650" sldId="277"/>
            <ac:picMk id="6146" creationId="{FE963174-12D3-4F45-8BFA-9A3715E4A95C}"/>
          </ac:picMkLst>
        </pc:picChg>
        <pc:picChg chg="add mod">
          <ac:chgData name="Lorenzo Stacchio - lorenzo.stacchio@studio.unibo.it" userId="e059a536-1b17-4eac-9f29-0627b4f4fde1" providerId="ADAL" clId="{AE6BF3C7-ADAA-415D-9149-E7EBA4E2B6CB}" dt="2021-09-14T19:02:52.736" v="32613" actId="1038"/>
          <ac:picMkLst>
            <pc:docMk/>
            <pc:sldMk cId="1697839650" sldId="277"/>
            <ac:picMk id="6148" creationId="{C2BF418F-C5B8-429F-B293-6A13E48D717D}"/>
          </ac:picMkLst>
        </pc:picChg>
      </pc:sldChg>
      <pc:sldChg chg="addSp delSp modSp add mod">
        <pc:chgData name="Lorenzo Stacchio - lorenzo.stacchio@studio.unibo.it" userId="e059a536-1b17-4eac-9f29-0627b4f4fde1" providerId="ADAL" clId="{AE6BF3C7-ADAA-415D-9149-E7EBA4E2B6CB}" dt="2021-09-06T14:33:12.618" v="4679" actId="20577"/>
        <pc:sldMkLst>
          <pc:docMk/>
          <pc:sldMk cId="2816544888" sldId="278"/>
        </pc:sldMkLst>
        <pc:spChg chg="mod">
          <ac:chgData name="Lorenzo Stacchio - lorenzo.stacchio@studio.unibo.it" userId="e059a536-1b17-4eac-9f29-0627b4f4fde1" providerId="ADAL" clId="{AE6BF3C7-ADAA-415D-9149-E7EBA4E2B6CB}" dt="2021-09-06T14:17:23.106" v="4415" actId="20577"/>
          <ac:spMkLst>
            <pc:docMk/>
            <pc:sldMk cId="2816544888" sldId="278"/>
            <ac:spMk id="2" creationId="{B5B25C86-B458-4C01-9CD1-8F2DC297C689}"/>
          </ac:spMkLst>
        </pc:spChg>
        <pc:spChg chg="add mod">
          <ac:chgData name="Lorenzo Stacchio - lorenzo.stacchio@studio.unibo.it" userId="e059a536-1b17-4eac-9f29-0627b4f4fde1" providerId="ADAL" clId="{AE6BF3C7-ADAA-415D-9149-E7EBA4E2B6CB}" dt="2021-09-06T14:30:56.439" v="4606" actId="1582"/>
          <ac:spMkLst>
            <pc:docMk/>
            <pc:sldMk cId="2816544888" sldId="278"/>
            <ac:spMk id="4" creationId="{A35CC5EB-8439-47E2-BD41-8DD5680FCFDE}"/>
          </ac:spMkLst>
        </pc:spChg>
        <pc:spChg chg="add del mod">
          <ac:chgData name="Lorenzo Stacchio - lorenzo.stacchio@studio.unibo.it" userId="e059a536-1b17-4eac-9f29-0627b4f4fde1" providerId="ADAL" clId="{AE6BF3C7-ADAA-415D-9149-E7EBA4E2B6CB}" dt="2021-09-06T13:15:51.116" v="3791"/>
          <ac:spMkLst>
            <pc:docMk/>
            <pc:sldMk cId="2816544888" sldId="278"/>
            <ac:spMk id="7" creationId="{E380AD8C-99E0-4FE6-8DCA-DB95A29334BA}"/>
          </ac:spMkLst>
        </pc:spChg>
        <pc:spChg chg="add mod">
          <ac:chgData name="Lorenzo Stacchio - lorenzo.stacchio@studio.unibo.it" userId="e059a536-1b17-4eac-9f29-0627b4f4fde1" providerId="ADAL" clId="{AE6BF3C7-ADAA-415D-9149-E7EBA4E2B6CB}" dt="2021-09-06T14:32:17.189" v="4651" actId="14100"/>
          <ac:spMkLst>
            <pc:docMk/>
            <pc:sldMk cId="2816544888" sldId="278"/>
            <ac:spMk id="8" creationId="{27E6627D-DF8E-42A3-A991-089833A34AE6}"/>
          </ac:spMkLst>
        </pc:spChg>
        <pc:spChg chg="mod">
          <ac:chgData name="Lorenzo Stacchio - lorenzo.stacchio@studio.unibo.it" userId="e059a536-1b17-4eac-9f29-0627b4f4fde1" providerId="ADAL" clId="{AE6BF3C7-ADAA-415D-9149-E7EBA4E2B6CB}" dt="2021-09-06T14:28:10.810" v="4577" actId="20577"/>
          <ac:spMkLst>
            <pc:docMk/>
            <pc:sldMk cId="2816544888" sldId="278"/>
            <ac:spMk id="10" creationId="{FE0882E4-E580-4ACD-94E0-786B83F261B4}"/>
          </ac:spMkLst>
        </pc:spChg>
        <pc:spChg chg="add mod">
          <ac:chgData name="Lorenzo Stacchio - lorenzo.stacchio@studio.unibo.it" userId="e059a536-1b17-4eac-9f29-0627b4f4fde1" providerId="ADAL" clId="{AE6BF3C7-ADAA-415D-9149-E7EBA4E2B6CB}" dt="2021-09-06T14:33:12.618" v="4679" actId="20577"/>
          <ac:spMkLst>
            <pc:docMk/>
            <pc:sldMk cId="2816544888" sldId="278"/>
            <ac:spMk id="11" creationId="{6067093A-68E0-4753-9435-EEE63586AC11}"/>
          </ac:spMkLst>
        </pc:spChg>
        <pc:spChg chg="add mod">
          <ac:chgData name="Lorenzo Stacchio - lorenzo.stacchio@studio.unibo.it" userId="e059a536-1b17-4eac-9f29-0627b4f4fde1" providerId="ADAL" clId="{AE6BF3C7-ADAA-415D-9149-E7EBA4E2B6CB}" dt="2021-09-06T14:32:59.988" v="4676" actId="14100"/>
          <ac:spMkLst>
            <pc:docMk/>
            <pc:sldMk cId="2816544888" sldId="278"/>
            <ac:spMk id="12" creationId="{F0E5B995-9479-4488-853C-A209C72A33DD}"/>
          </ac:spMkLst>
        </pc:spChg>
        <pc:spChg chg="add mod">
          <ac:chgData name="Lorenzo Stacchio - lorenzo.stacchio@studio.unibo.it" userId="e059a536-1b17-4eac-9f29-0627b4f4fde1" providerId="ADAL" clId="{AE6BF3C7-ADAA-415D-9149-E7EBA4E2B6CB}" dt="2021-09-06T14:31:11.659" v="4608" actId="1076"/>
          <ac:spMkLst>
            <pc:docMk/>
            <pc:sldMk cId="2816544888" sldId="278"/>
            <ac:spMk id="13" creationId="{BB3F2F42-3CCB-4A6F-92CD-8ABD60DF1DCD}"/>
          </ac:spMkLst>
        </pc:spChg>
        <pc:spChg chg="add mod">
          <ac:chgData name="Lorenzo Stacchio - lorenzo.stacchio@studio.unibo.it" userId="e059a536-1b17-4eac-9f29-0627b4f4fde1" providerId="ADAL" clId="{AE6BF3C7-ADAA-415D-9149-E7EBA4E2B6CB}" dt="2021-09-06T14:31:23.409" v="4611" actId="1076"/>
          <ac:spMkLst>
            <pc:docMk/>
            <pc:sldMk cId="2816544888" sldId="278"/>
            <ac:spMk id="14" creationId="{723ACD2C-2BE9-468B-BB17-7F8F41924A2C}"/>
          </ac:spMkLst>
        </pc:spChg>
        <pc:spChg chg="add mod">
          <ac:chgData name="Lorenzo Stacchio - lorenzo.stacchio@studio.unibo.it" userId="e059a536-1b17-4eac-9f29-0627b4f4fde1" providerId="ADAL" clId="{AE6BF3C7-ADAA-415D-9149-E7EBA4E2B6CB}" dt="2021-09-06T14:28:52.900" v="4579" actId="1076"/>
          <ac:spMkLst>
            <pc:docMk/>
            <pc:sldMk cId="2816544888" sldId="278"/>
            <ac:spMk id="18" creationId="{332662EB-5409-481A-959D-4EDDD8976103}"/>
          </ac:spMkLst>
        </pc:spChg>
        <pc:spChg chg="add mod">
          <ac:chgData name="Lorenzo Stacchio - lorenzo.stacchio@studio.unibo.it" userId="e059a536-1b17-4eac-9f29-0627b4f4fde1" providerId="ADAL" clId="{AE6BF3C7-ADAA-415D-9149-E7EBA4E2B6CB}" dt="2021-09-06T14:32:46.072" v="4673" actId="14100"/>
          <ac:spMkLst>
            <pc:docMk/>
            <pc:sldMk cId="2816544888" sldId="278"/>
            <ac:spMk id="19" creationId="{A88F0691-BA39-465A-B2EC-B81F2E75F14C}"/>
          </ac:spMkLst>
        </pc:spChg>
        <pc:spChg chg="add mod">
          <ac:chgData name="Lorenzo Stacchio - lorenzo.stacchio@studio.unibo.it" userId="e059a536-1b17-4eac-9f29-0627b4f4fde1" providerId="ADAL" clId="{AE6BF3C7-ADAA-415D-9149-E7EBA4E2B6CB}" dt="2021-09-06T14:32:56.130" v="4675" actId="14100"/>
          <ac:spMkLst>
            <pc:docMk/>
            <pc:sldMk cId="2816544888" sldId="278"/>
            <ac:spMk id="20" creationId="{8F8EBE1F-A452-425F-965F-1E24B9A43597}"/>
          </ac:spMkLst>
        </pc:spChg>
        <pc:spChg chg="add mod">
          <ac:chgData name="Lorenzo Stacchio - lorenzo.stacchio@studio.unibo.it" userId="e059a536-1b17-4eac-9f29-0627b4f4fde1" providerId="ADAL" clId="{AE6BF3C7-ADAA-415D-9149-E7EBA4E2B6CB}" dt="2021-09-06T14:32:59.988" v="4676" actId="14100"/>
          <ac:spMkLst>
            <pc:docMk/>
            <pc:sldMk cId="2816544888" sldId="278"/>
            <ac:spMk id="21" creationId="{65DA0F44-A142-4F31-A0FB-2DEBB5D50DBA}"/>
          </ac:spMkLst>
        </pc:spChg>
        <pc:spChg chg="add mod">
          <ac:chgData name="Lorenzo Stacchio - lorenzo.stacchio@studio.unibo.it" userId="e059a536-1b17-4eac-9f29-0627b4f4fde1" providerId="ADAL" clId="{AE6BF3C7-ADAA-415D-9149-E7EBA4E2B6CB}" dt="2021-09-06T14:32:42.158" v="4672" actId="14100"/>
          <ac:spMkLst>
            <pc:docMk/>
            <pc:sldMk cId="2816544888" sldId="278"/>
            <ac:spMk id="22" creationId="{BF9D3104-147C-4BA4-A9CD-787DFD565B5F}"/>
          </ac:spMkLst>
        </pc:spChg>
        <pc:spChg chg="add mod">
          <ac:chgData name="Lorenzo Stacchio - lorenzo.stacchio@studio.unibo.it" userId="e059a536-1b17-4eac-9f29-0627b4f4fde1" providerId="ADAL" clId="{AE6BF3C7-ADAA-415D-9149-E7EBA4E2B6CB}" dt="2021-09-06T14:31:45.599" v="4646" actId="1076"/>
          <ac:spMkLst>
            <pc:docMk/>
            <pc:sldMk cId="2816544888" sldId="278"/>
            <ac:spMk id="30" creationId="{F3B0A55F-C0FF-4E80-AC82-5C8AC6774618}"/>
          </ac:spMkLst>
        </pc:spChg>
        <pc:spChg chg="add mod">
          <ac:chgData name="Lorenzo Stacchio - lorenzo.stacchio@studio.unibo.it" userId="e059a536-1b17-4eac-9f29-0627b4f4fde1" providerId="ADAL" clId="{AE6BF3C7-ADAA-415D-9149-E7EBA4E2B6CB}" dt="2021-09-06T14:33:07.749" v="4677" actId="208"/>
          <ac:spMkLst>
            <pc:docMk/>
            <pc:sldMk cId="2816544888" sldId="278"/>
            <ac:spMk id="31" creationId="{FE5413DF-1C1F-4582-8FFD-6264F1FC2758}"/>
          </ac:spMkLst>
        </pc:spChg>
        <pc:graphicFrameChg chg="add mod modGraphic">
          <ac:chgData name="Lorenzo Stacchio - lorenzo.stacchio@studio.unibo.it" userId="e059a536-1b17-4eac-9f29-0627b4f4fde1" providerId="ADAL" clId="{AE6BF3C7-ADAA-415D-9149-E7EBA4E2B6CB}" dt="2021-09-06T13:28:05.519" v="4044" actId="1035"/>
          <ac:graphicFrameMkLst>
            <pc:docMk/>
            <pc:sldMk cId="2816544888" sldId="278"/>
            <ac:graphicFrameMk id="3" creationId="{8B538ABC-1BEB-41AD-93EE-2A6FBC4522F3}"/>
          </ac:graphicFrameMkLst>
        </pc:graphicFrameChg>
        <pc:graphicFrameChg chg="add del mod">
          <ac:chgData name="Lorenzo Stacchio - lorenzo.stacchio@studio.unibo.it" userId="e059a536-1b17-4eac-9f29-0627b4f4fde1" providerId="ADAL" clId="{AE6BF3C7-ADAA-415D-9149-E7EBA4E2B6CB}" dt="2021-09-06T13:15:51.116" v="3791"/>
          <ac:graphicFrameMkLst>
            <pc:docMk/>
            <pc:sldMk cId="2816544888" sldId="278"/>
            <ac:graphicFrameMk id="6" creationId="{0A237CFD-6A3E-45E9-A9BD-E96462790537}"/>
          </ac:graphicFrameMkLst>
        </pc:graphicFrameChg>
        <pc:graphicFrameChg chg="add del mod">
          <ac:chgData name="Lorenzo Stacchio - lorenzo.stacchio@studio.unibo.it" userId="e059a536-1b17-4eac-9f29-0627b4f4fde1" providerId="ADAL" clId="{AE6BF3C7-ADAA-415D-9149-E7EBA4E2B6CB}" dt="2021-09-06T13:16:14.786" v="3821" actId="478"/>
          <ac:graphicFrameMkLst>
            <pc:docMk/>
            <pc:sldMk cId="2816544888" sldId="278"/>
            <ac:graphicFrameMk id="9" creationId="{2490DB46-9449-4076-A316-31E9BB99BDEB}"/>
          </ac:graphicFrameMkLst>
        </pc:graphicFrameChg>
        <pc:cxnChg chg="add mod">
          <ac:chgData name="Lorenzo Stacchio - lorenzo.stacchio@studio.unibo.it" userId="e059a536-1b17-4eac-9f29-0627b4f4fde1" providerId="ADAL" clId="{AE6BF3C7-ADAA-415D-9149-E7EBA4E2B6CB}" dt="2021-09-06T14:31:14.829" v="4609" actId="14100"/>
          <ac:cxnSpMkLst>
            <pc:docMk/>
            <pc:sldMk cId="2816544888" sldId="278"/>
            <ac:cxnSpMk id="15" creationId="{EAF7FE6F-8260-4C7E-8A5A-E039A6C477F8}"/>
          </ac:cxnSpMkLst>
        </pc:cxnChg>
        <pc:cxnChg chg="add mod">
          <ac:chgData name="Lorenzo Stacchio - lorenzo.stacchio@studio.unibo.it" userId="e059a536-1b17-4eac-9f29-0627b4f4fde1" providerId="ADAL" clId="{AE6BF3C7-ADAA-415D-9149-E7EBA4E2B6CB}" dt="2021-09-06T14:31:17.669" v="4610" actId="14100"/>
          <ac:cxnSpMkLst>
            <pc:docMk/>
            <pc:sldMk cId="2816544888" sldId="278"/>
            <ac:cxnSpMk id="16" creationId="{673DD9E7-B0C3-4BB0-B7D6-5EE24A8C5525}"/>
          </ac:cxnSpMkLst>
        </pc:cxnChg>
        <pc:cxnChg chg="add mod">
          <ac:chgData name="Lorenzo Stacchio - lorenzo.stacchio@studio.unibo.it" userId="e059a536-1b17-4eac-9f29-0627b4f4fde1" providerId="ADAL" clId="{AE6BF3C7-ADAA-415D-9149-E7EBA4E2B6CB}" dt="2021-09-06T14:32:56.130" v="4675" actId="14100"/>
          <ac:cxnSpMkLst>
            <pc:docMk/>
            <pc:sldMk cId="2816544888" sldId="278"/>
            <ac:cxnSpMk id="27" creationId="{6257DBC3-7FC2-4D26-A0C7-7C68DEC7FB70}"/>
          </ac:cxnSpMkLst>
        </pc:cxnChg>
      </pc:sldChg>
      <pc:sldChg chg="addSp delSp modSp add del mod">
        <pc:chgData name="Lorenzo Stacchio - lorenzo.stacchio@studio.unibo.it" userId="e059a536-1b17-4eac-9f29-0627b4f4fde1" providerId="ADAL" clId="{AE6BF3C7-ADAA-415D-9149-E7EBA4E2B6CB}" dt="2021-09-06T13:27:14.796" v="3968" actId="47"/>
        <pc:sldMkLst>
          <pc:docMk/>
          <pc:sldMk cId="1734175563" sldId="279"/>
        </pc:sldMkLst>
        <pc:spChg chg="mod">
          <ac:chgData name="Lorenzo Stacchio - lorenzo.stacchio@studio.unibo.it" userId="e059a536-1b17-4eac-9f29-0627b4f4fde1" providerId="ADAL" clId="{AE6BF3C7-ADAA-415D-9149-E7EBA4E2B6CB}" dt="2021-09-06T13:14:29.459" v="3688" actId="20577"/>
          <ac:spMkLst>
            <pc:docMk/>
            <pc:sldMk cId="1734175563" sldId="279"/>
            <ac:spMk id="2" creationId="{B5B25C86-B458-4C01-9CD1-8F2DC297C689}"/>
          </ac:spMkLst>
        </pc:spChg>
        <pc:spChg chg="add del mod">
          <ac:chgData name="Lorenzo Stacchio - lorenzo.stacchio@studio.unibo.it" userId="e059a536-1b17-4eac-9f29-0627b4f4fde1" providerId="ADAL" clId="{AE6BF3C7-ADAA-415D-9149-E7EBA4E2B6CB}" dt="2021-09-06T13:27:11.514" v="3967" actId="21"/>
          <ac:spMkLst>
            <pc:docMk/>
            <pc:sldMk cId="1734175563" sldId="279"/>
            <ac:spMk id="5" creationId="{B7A2A809-E4A2-4749-B815-166BFFC99A69}"/>
          </ac:spMkLst>
        </pc:spChg>
        <pc:spChg chg="del">
          <ac:chgData name="Lorenzo Stacchio - lorenzo.stacchio@studio.unibo.it" userId="e059a536-1b17-4eac-9f29-0627b4f4fde1" providerId="ADAL" clId="{AE6BF3C7-ADAA-415D-9149-E7EBA4E2B6CB}" dt="2021-09-06T13:14:31.587" v="3689" actId="478"/>
          <ac:spMkLst>
            <pc:docMk/>
            <pc:sldMk cId="1734175563" sldId="279"/>
            <ac:spMk id="10" creationId="{FE0882E4-E580-4ACD-94E0-786B83F261B4}"/>
          </ac:spMkLst>
        </pc:spChg>
      </pc:sldChg>
      <pc:sldChg chg="addSp delSp modSp add mod ord delAnim modAnim">
        <pc:chgData name="Lorenzo Stacchio - lorenzo.stacchio@studio.unibo.it" userId="e059a536-1b17-4eac-9f29-0627b4f4fde1" providerId="ADAL" clId="{AE6BF3C7-ADAA-415D-9149-E7EBA4E2B6CB}" dt="2021-10-01T13:02:57.069" v="40365" actId="20577"/>
        <pc:sldMkLst>
          <pc:docMk/>
          <pc:sldMk cId="2157987535" sldId="279"/>
        </pc:sldMkLst>
        <pc:spChg chg="del mod">
          <ac:chgData name="Lorenzo Stacchio - lorenzo.stacchio@studio.unibo.it" userId="e059a536-1b17-4eac-9f29-0627b4f4fde1" providerId="ADAL" clId="{AE6BF3C7-ADAA-415D-9149-E7EBA4E2B6CB}" dt="2021-09-06T14:14:47.298" v="4385" actId="478"/>
          <ac:spMkLst>
            <pc:docMk/>
            <pc:sldMk cId="2157987535" sldId="279"/>
            <ac:spMk id="2" creationId="{B5B25C86-B458-4C01-9CD1-8F2DC297C689}"/>
          </ac:spMkLst>
        </pc:spChg>
        <pc:spChg chg="del">
          <ac:chgData name="Lorenzo Stacchio - lorenzo.stacchio@studio.unibo.it" userId="e059a536-1b17-4eac-9f29-0627b4f4fde1" providerId="ADAL" clId="{AE6BF3C7-ADAA-415D-9149-E7EBA4E2B6CB}" dt="2021-09-06T13:29:50.742" v="4086" actId="478"/>
          <ac:spMkLst>
            <pc:docMk/>
            <pc:sldMk cId="2157987535" sldId="279"/>
            <ac:spMk id="4" creationId="{A35CC5EB-8439-47E2-BD41-8DD5680FCFDE}"/>
          </ac:spMkLst>
        </pc:spChg>
        <pc:spChg chg="add del">
          <ac:chgData name="Lorenzo Stacchio - lorenzo.stacchio@studio.unibo.it" userId="e059a536-1b17-4eac-9f29-0627b4f4fde1" providerId="ADAL" clId="{AE6BF3C7-ADAA-415D-9149-E7EBA4E2B6CB}" dt="2021-09-06T13:58:50.967" v="4245" actId="11529"/>
          <ac:spMkLst>
            <pc:docMk/>
            <pc:sldMk cId="2157987535" sldId="279"/>
            <ac:spMk id="7" creationId="{06C8C76F-DE61-4A47-B680-9DD92388B99A}"/>
          </ac:spMkLst>
        </pc:spChg>
        <pc:spChg chg="del">
          <ac:chgData name="Lorenzo Stacchio - lorenzo.stacchio@studio.unibo.it" userId="e059a536-1b17-4eac-9f29-0627b4f4fde1" providerId="ADAL" clId="{AE6BF3C7-ADAA-415D-9149-E7EBA4E2B6CB}" dt="2021-09-06T13:29:50.742" v="4086" actId="478"/>
          <ac:spMkLst>
            <pc:docMk/>
            <pc:sldMk cId="2157987535" sldId="279"/>
            <ac:spMk id="8" creationId="{27E6627D-DF8E-42A3-A991-089833A34AE6}"/>
          </ac:spMkLst>
        </pc:spChg>
        <pc:spChg chg="add mod">
          <ac:chgData name="Lorenzo Stacchio - lorenzo.stacchio@studio.unibo.it" userId="e059a536-1b17-4eac-9f29-0627b4f4fde1" providerId="ADAL" clId="{AE6BF3C7-ADAA-415D-9149-E7EBA4E2B6CB}" dt="2021-09-06T13:59:21.684" v="4250" actId="767"/>
          <ac:spMkLst>
            <pc:docMk/>
            <pc:sldMk cId="2157987535" sldId="279"/>
            <ac:spMk id="9" creationId="{D7EDE10E-5C14-4047-8591-373344F935FF}"/>
          </ac:spMkLst>
        </pc:spChg>
        <pc:spChg chg="add del mod">
          <ac:chgData name="Lorenzo Stacchio - lorenzo.stacchio@studio.unibo.it" userId="e059a536-1b17-4eac-9f29-0627b4f4fde1" providerId="ADAL" clId="{AE6BF3C7-ADAA-415D-9149-E7EBA4E2B6CB}" dt="2021-10-01T13:02:57.069" v="40365" actId="20577"/>
          <ac:spMkLst>
            <pc:docMk/>
            <pc:sldMk cId="2157987535" sldId="279"/>
            <ac:spMk id="10" creationId="{FE0882E4-E580-4ACD-94E0-786B83F261B4}"/>
          </ac:spMkLst>
        </pc:spChg>
        <pc:spChg chg="del">
          <ac:chgData name="Lorenzo Stacchio - lorenzo.stacchio@studio.unibo.it" userId="e059a536-1b17-4eac-9f29-0627b4f4fde1" providerId="ADAL" clId="{AE6BF3C7-ADAA-415D-9149-E7EBA4E2B6CB}" dt="2021-09-06T13:29:50.742" v="4086" actId="478"/>
          <ac:spMkLst>
            <pc:docMk/>
            <pc:sldMk cId="2157987535" sldId="279"/>
            <ac:spMk id="11" creationId="{6067093A-68E0-4753-9435-EEE63586AC11}"/>
          </ac:spMkLst>
        </pc:spChg>
        <pc:spChg chg="del">
          <ac:chgData name="Lorenzo Stacchio - lorenzo.stacchio@studio.unibo.it" userId="e059a536-1b17-4eac-9f29-0627b4f4fde1" providerId="ADAL" clId="{AE6BF3C7-ADAA-415D-9149-E7EBA4E2B6CB}" dt="2021-09-06T13:29:50.742" v="4086" actId="478"/>
          <ac:spMkLst>
            <pc:docMk/>
            <pc:sldMk cId="2157987535" sldId="279"/>
            <ac:spMk id="12" creationId="{F0E5B995-9479-4488-853C-A209C72A33DD}"/>
          </ac:spMkLst>
        </pc:spChg>
        <pc:spChg chg="del">
          <ac:chgData name="Lorenzo Stacchio - lorenzo.stacchio@studio.unibo.it" userId="e059a536-1b17-4eac-9f29-0627b4f4fde1" providerId="ADAL" clId="{AE6BF3C7-ADAA-415D-9149-E7EBA4E2B6CB}" dt="2021-09-06T13:29:50.742" v="4086" actId="478"/>
          <ac:spMkLst>
            <pc:docMk/>
            <pc:sldMk cId="2157987535" sldId="279"/>
            <ac:spMk id="13" creationId="{BB3F2F42-3CCB-4A6F-92CD-8ABD60DF1DCD}"/>
          </ac:spMkLst>
        </pc:spChg>
        <pc:spChg chg="del">
          <ac:chgData name="Lorenzo Stacchio - lorenzo.stacchio@studio.unibo.it" userId="e059a536-1b17-4eac-9f29-0627b4f4fde1" providerId="ADAL" clId="{AE6BF3C7-ADAA-415D-9149-E7EBA4E2B6CB}" dt="2021-09-06T13:29:50.742" v="4086" actId="478"/>
          <ac:spMkLst>
            <pc:docMk/>
            <pc:sldMk cId="2157987535" sldId="279"/>
            <ac:spMk id="14" creationId="{723ACD2C-2BE9-468B-BB17-7F8F41924A2C}"/>
          </ac:spMkLst>
        </pc:spChg>
        <pc:spChg chg="del">
          <ac:chgData name="Lorenzo Stacchio - lorenzo.stacchio@studio.unibo.it" userId="e059a536-1b17-4eac-9f29-0627b4f4fde1" providerId="ADAL" clId="{AE6BF3C7-ADAA-415D-9149-E7EBA4E2B6CB}" dt="2021-09-06T13:29:50.742" v="4086" actId="478"/>
          <ac:spMkLst>
            <pc:docMk/>
            <pc:sldMk cId="2157987535" sldId="279"/>
            <ac:spMk id="18" creationId="{332662EB-5409-481A-959D-4EDDD8976103}"/>
          </ac:spMkLst>
        </pc:spChg>
        <pc:spChg chg="add del mod">
          <ac:chgData name="Lorenzo Stacchio - lorenzo.stacchio@studio.unibo.it" userId="e059a536-1b17-4eac-9f29-0627b4f4fde1" providerId="ADAL" clId="{AE6BF3C7-ADAA-415D-9149-E7EBA4E2B6CB}" dt="2021-09-06T14:14:50.624" v="4386" actId="478"/>
          <ac:spMkLst>
            <pc:docMk/>
            <pc:sldMk cId="2157987535" sldId="279"/>
            <ac:spMk id="20" creationId="{049B7332-7C53-45C4-B1B0-42BF096494EA}"/>
          </ac:spMkLst>
        </pc:spChg>
        <pc:spChg chg="add del mod">
          <ac:chgData name="Lorenzo Stacchio - lorenzo.stacchio@studio.unibo.it" userId="e059a536-1b17-4eac-9f29-0627b4f4fde1" providerId="ADAL" clId="{AE6BF3C7-ADAA-415D-9149-E7EBA4E2B6CB}" dt="2021-09-06T14:22:56.591" v="4452" actId="478"/>
          <ac:spMkLst>
            <pc:docMk/>
            <pc:sldMk cId="2157987535" sldId="279"/>
            <ac:spMk id="21" creationId="{200D2722-0BE6-4E0A-8E41-663E0521ECB7}"/>
          </ac:spMkLst>
        </pc:spChg>
        <pc:spChg chg="add mod">
          <ac:chgData name="Lorenzo Stacchio - lorenzo.stacchio@studio.unibo.it" userId="e059a536-1b17-4eac-9f29-0627b4f4fde1" providerId="ADAL" clId="{AE6BF3C7-ADAA-415D-9149-E7EBA4E2B6CB}" dt="2021-09-06T14:27:47.201" v="4529" actId="20577"/>
          <ac:spMkLst>
            <pc:docMk/>
            <pc:sldMk cId="2157987535" sldId="279"/>
            <ac:spMk id="24" creationId="{4E6D0435-8BD6-4580-83CE-BE197771D219}"/>
          </ac:spMkLst>
        </pc:spChg>
        <pc:spChg chg="add mod">
          <ac:chgData name="Lorenzo Stacchio - lorenzo.stacchio@studio.unibo.it" userId="e059a536-1b17-4eac-9f29-0627b4f4fde1" providerId="ADAL" clId="{AE6BF3C7-ADAA-415D-9149-E7EBA4E2B6CB}" dt="2021-09-06T14:27:25.256" v="4503" actId="1076"/>
          <ac:spMkLst>
            <pc:docMk/>
            <pc:sldMk cId="2157987535" sldId="279"/>
            <ac:spMk id="25" creationId="{7AFDD578-C216-4D35-81F9-0D58F5CA4305}"/>
          </ac:spMkLst>
        </pc:spChg>
        <pc:spChg chg="add mod">
          <ac:chgData name="Lorenzo Stacchio - lorenzo.stacchio@studio.unibo.it" userId="e059a536-1b17-4eac-9f29-0627b4f4fde1" providerId="ADAL" clId="{AE6BF3C7-ADAA-415D-9149-E7EBA4E2B6CB}" dt="2021-09-06T14:27:59.590" v="4562" actId="20577"/>
          <ac:spMkLst>
            <pc:docMk/>
            <pc:sldMk cId="2157987535" sldId="279"/>
            <ac:spMk id="30" creationId="{AC29CD58-4A38-43F0-A43D-5BF8A92CF717}"/>
          </ac:spMkLst>
        </pc:spChg>
        <pc:spChg chg="add mod">
          <ac:chgData name="Lorenzo Stacchio - lorenzo.stacchio@studio.unibo.it" userId="e059a536-1b17-4eac-9f29-0627b4f4fde1" providerId="ADAL" clId="{AE6BF3C7-ADAA-415D-9149-E7EBA4E2B6CB}" dt="2021-09-06T14:27:38.812" v="4508" actId="14100"/>
          <ac:spMkLst>
            <pc:docMk/>
            <pc:sldMk cId="2157987535" sldId="279"/>
            <ac:spMk id="31" creationId="{F9A7C26A-D417-47FF-BBAB-251BB1E2517F}"/>
          </ac:spMkLst>
        </pc:spChg>
        <pc:graphicFrameChg chg="del">
          <ac:chgData name="Lorenzo Stacchio - lorenzo.stacchio@studio.unibo.it" userId="e059a536-1b17-4eac-9f29-0627b4f4fde1" providerId="ADAL" clId="{AE6BF3C7-ADAA-415D-9149-E7EBA4E2B6CB}" dt="2021-09-06T13:29:50.742" v="4086" actId="478"/>
          <ac:graphicFrameMkLst>
            <pc:docMk/>
            <pc:sldMk cId="2157987535" sldId="279"/>
            <ac:graphicFrameMk id="3" creationId="{8B538ABC-1BEB-41AD-93EE-2A6FBC4522F3}"/>
          </ac:graphicFrameMkLst>
        </pc:graphicFrameChg>
        <pc:picChg chg="add del mod">
          <ac:chgData name="Lorenzo Stacchio - lorenzo.stacchio@studio.unibo.it" userId="e059a536-1b17-4eac-9f29-0627b4f4fde1" providerId="ADAL" clId="{AE6BF3C7-ADAA-415D-9149-E7EBA4E2B6CB}" dt="2021-09-06T14:12:26.587" v="4288" actId="478"/>
          <ac:picMkLst>
            <pc:docMk/>
            <pc:sldMk cId="2157987535" sldId="279"/>
            <ac:picMk id="6" creationId="{0447A59E-7A0F-428F-A4CE-9845A9504F73}"/>
          </ac:picMkLst>
        </pc:picChg>
        <pc:picChg chg="add del mod modCrop">
          <ac:chgData name="Lorenzo Stacchio - lorenzo.stacchio@studio.unibo.it" userId="e059a536-1b17-4eac-9f29-0627b4f4fde1" providerId="ADAL" clId="{AE6BF3C7-ADAA-415D-9149-E7EBA4E2B6CB}" dt="2021-09-06T14:12:25.102" v="4286" actId="478"/>
          <ac:picMkLst>
            <pc:docMk/>
            <pc:sldMk cId="2157987535" sldId="279"/>
            <ac:picMk id="19" creationId="{C7D826FE-9B71-4E77-8B54-80C3A23A83B2}"/>
          </ac:picMkLst>
        </pc:picChg>
        <pc:picChg chg="add del mod">
          <ac:chgData name="Lorenzo Stacchio - lorenzo.stacchio@studio.unibo.it" userId="e059a536-1b17-4eac-9f29-0627b4f4fde1" providerId="ADAL" clId="{AE6BF3C7-ADAA-415D-9149-E7EBA4E2B6CB}" dt="2021-09-06T14:22:56.591" v="4452" actId="478"/>
          <ac:picMkLst>
            <pc:docMk/>
            <pc:sldMk cId="2157987535" sldId="279"/>
            <ac:picMk id="22" creationId="{C3261060-7531-4ECF-9CC9-02FD499B2888}"/>
          </ac:picMkLst>
        </pc:picChg>
        <pc:picChg chg="add del mod">
          <ac:chgData name="Lorenzo Stacchio - lorenzo.stacchio@studio.unibo.it" userId="e059a536-1b17-4eac-9f29-0627b4f4fde1" providerId="ADAL" clId="{AE6BF3C7-ADAA-415D-9149-E7EBA4E2B6CB}" dt="2021-09-06T14:18:03.431" v="4433" actId="478"/>
          <ac:picMkLst>
            <pc:docMk/>
            <pc:sldMk cId="2157987535" sldId="279"/>
            <ac:picMk id="23" creationId="{8E681E2E-30FF-4305-8570-6ECEB7F98C46}"/>
          </ac:picMkLst>
        </pc:picChg>
        <pc:picChg chg="add mod">
          <ac:chgData name="Lorenzo Stacchio - lorenzo.stacchio@studio.unibo.it" userId="e059a536-1b17-4eac-9f29-0627b4f4fde1" providerId="ADAL" clId="{AE6BF3C7-ADAA-415D-9149-E7EBA4E2B6CB}" dt="2021-09-06T14:27:30.191" v="4505" actId="1076"/>
          <ac:picMkLst>
            <pc:docMk/>
            <pc:sldMk cId="2157987535" sldId="279"/>
            <ac:picMk id="27" creationId="{FA086E10-0581-45F3-B0FB-0492D6E84FBA}"/>
          </ac:picMkLst>
        </pc:picChg>
        <pc:picChg chg="add del mod">
          <ac:chgData name="Lorenzo Stacchio - lorenzo.stacchio@studio.unibo.it" userId="e059a536-1b17-4eac-9f29-0627b4f4fde1" providerId="ADAL" clId="{AE6BF3C7-ADAA-415D-9149-E7EBA4E2B6CB}" dt="2021-09-06T13:56:08.528" v="4235" actId="478"/>
          <ac:picMkLst>
            <pc:docMk/>
            <pc:sldMk cId="2157987535" sldId="279"/>
            <ac:picMk id="1026" creationId="{0AD3FFB2-E699-49EC-AC8C-E4852B5920EA}"/>
          </ac:picMkLst>
        </pc:picChg>
        <pc:picChg chg="add mod">
          <ac:chgData name="Lorenzo Stacchio - lorenzo.stacchio@studio.unibo.it" userId="e059a536-1b17-4eac-9f29-0627b4f4fde1" providerId="ADAL" clId="{AE6BF3C7-ADAA-415D-9149-E7EBA4E2B6CB}" dt="2021-09-06T14:27:25.256" v="4503" actId="1076"/>
          <ac:picMkLst>
            <pc:docMk/>
            <pc:sldMk cId="2157987535" sldId="279"/>
            <ac:picMk id="1028" creationId="{7E4D6582-E760-4449-B3A6-B0D9D4A7A0CA}"/>
          </ac:picMkLst>
        </pc:picChg>
        <pc:cxnChg chg="del">
          <ac:chgData name="Lorenzo Stacchio - lorenzo.stacchio@studio.unibo.it" userId="e059a536-1b17-4eac-9f29-0627b4f4fde1" providerId="ADAL" clId="{AE6BF3C7-ADAA-415D-9149-E7EBA4E2B6CB}" dt="2021-09-06T13:29:50.742" v="4086" actId="478"/>
          <ac:cxnSpMkLst>
            <pc:docMk/>
            <pc:sldMk cId="2157987535" sldId="279"/>
            <ac:cxnSpMk id="15" creationId="{EAF7FE6F-8260-4C7E-8A5A-E039A6C477F8}"/>
          </ac:cxnSpMkLst>
        </pc:cxnChg>
        <pc:cxnChg chg="del mod">
          <ac:chgData name="Lorenzo Stacchio - lorenzo.stacchio@studio.unibo.it" userId="e059a536-1b17-4eac-9f29-0627b4f4fde1" providerId="ADAL" clId="{AE6BF3C7-ADAA-415D-9149-E7EBA4E2B6CB}" dt="2021-09-06T13:29:50.742" v="4086" actId="478"/>
          <ac:cxnSpMkLst>
            <pc:docMk/>
            <pc:sldMk cId="2157987535" sldId="279"/>
            <ac:cxnSpMk id="16" creationId="{673DD9E7-B0C3-4BB0-B7D6-5EE24A8C5525}"/>
          </ac:cxnSpMkLst>
        </pc:cxnChg>
      </pc:sldChg>
      <pc:sldChg chg="modSp add mod">
        <pc:chgData name="Lorenzo Stacchio - lorenzo.stacchio@studio.unibo.it" userId="e059a536-1b17-4eac-9f29-0627b4f4fde1" providerId="ADAL" clId="{AE6BF3C7-ADAA-415D-9149-E7EBA4E2B6CB}" dt="2021-09-06T14:22:52.613" v="4451" actId="14100"/>
        <pc:sldMkLst>
          <pc:docMk/>
          <pc:sldMk cId="295987138" sldId="280"/>
        </pc:sldMkLst>
        <pc:spChg chg="mod">
          <ac:chgData name="Lorenzo Stacchio - lorenzo.stacchio@studio.unibo.it" userId="e059a536-1b17-4eac-9f29-0627b4f4fde1" providerId="ADAL" clId="{AE6BF3C7-ADAA-415D-9149-E7EBA4E2B6CB}" dt="2021-09-06T14:22:24.399" v="4442" actId="6549"/>
          <ac:spMkLst>
            <pc:docMk/>
            <pc:sldMk cId="295987138" sldId="280"/>
            <ac:spMk id="10" creationId="{FE0882E4-E580-4ACD-94E0-786B83F261B4}"/>
          </ac:spMkLst>
        </pc:spChg>
        <pc:spChg chg="mod">
          <ac:chgData name="Lorenzo Stacchio - lorenzo.stacchio@studio.unibo.it" userId="e059a536-1b17-4eac-9f29-0627b4f4fde1" providerId="ADAL" clId="{AE6BF3C7-ADAA-415D-9149-E7EBA4E2B6CB}" dt="2021-09-06T14:22:52.613" v="4451" actId="14100"/>
          <ac:spMkLst>
            <pc:docMk/>
            <pc:sldMk cId="295987138" sldId="280"/>
            <ac:spMk id="21" creationId="{200D2722-0BE6-4E0A-8E41-663E0521ECB7}"/>
          </ac:spMkLst>
        </pc:spChg>
        <pc:picChg chg="mod">
          <ac:chgData name="Lorenzo Stacchio - lorenzo.stacchio@studio.unibo.it" userId="e059a536-1b17-4eac-9f29-0627b4f4fde1" providerId="ADAL" clId="{AE6BF3C7-ADAA-415D-9149-E7EBA4E2B6CB}" dt="2021-09-06T14:22:35.773" v="4446" actId="1076"/>
          <ac:picMkLst>
            <pc:docMk/>
            <pc:sldMk cId="295987138" sldId="280"/>
            <ac:picMk id="22" creationId="{C3261060-7531-4ECF-9CC9-02FD499B2888}"/>
          </ac:picMkLst>
        </pc:picChg>
      </pc:sldChg>
      <pc:sldChg chg="addSp delSp modSp add del mod delAnim">
        <pc:chgData name="Lorenzo Stacchio - lorenzo.stacchio@studio.unibo.it" userId="e059a536-1b17-4eac-9f29-0627b4f4fde1" providerId="ADAL" clId="{AE6BF3C7-ADAA-415D-9149-E7EBA4E2B6CB}" dt="2021-09-06T14:16:10.031" v="4401" actId="47"/>
        <pc:sldMkLst>
          <pc:docMk/>
          <pc:sldMk cId="1294334481" sldId="280"/>
        </pc:sldMkLst>
        <pc:spChg chg="del mod">
          <ac:chgData name="Lorenzo Stacchio - lorenzo.stacchio@studio.unibo.it" userId="e059a536-1b17-4eac-9f29-0627b4f4fde1" providerId="ADAL" clId="{AE6BF3C7-ADAA-415D-9149-E7EBA4E2B6CB}" dt="2021-09-06T14:12:01.151" v="4279" actId="478"/>
          <ac:spMkLst>
            <pc:docMk/>
            <pc:sldMk cId="1294334481" sldId="280"/>
            <ac:spMk id="2" creationId="{B5B25C86-B458-4C01-9CD1-8F2DC297C689}"/>
          </ac:spMkLst>
        </pc:spChg>
        <pc:spChg chg="add del mod">
          <ac:chgData name="Lorenzo Stacchio - lorenzo.stacchio@studio.unibo.it" userId="e059a536-1b17-4eac-9f29-0627b4f4fde1" providerId="ADAL" clId="{AE6BF3C7-ADAA-415D-9149-E7EBA4E2B6CB}" dt="2021-09-06T14:12:05.373" v="4280" actId="478"/>
          <ac:spMkLst>
            <pc:docMk/>
            <pc:sldMk cId="1294334481" sldId="280"/>
            <ac:spMk id="4" creationId="{1154794F-A3E6-433C-8223-ADB077BA8A65}"/>
          </ac:spMkLst>
        </pc:spChg>
        <pc:spChg chg="mod">
          <ac:chgData name="Lorenzo Stacchio - lorenzo.stacchio@studio.unibo.it" userId="e059a536-1b17-4eac-9f29-0627b4f4fde1" providerId="ADAL" clId="{AE6BF3C7-ADAA-415D-9149-E7EBA4E2B6CB}" dt="2021-09-06T14:12:22.707" v="4285" actId="1076"/>
          <ac:spMkLst>
            <pc:docMk/>
            <pc:sldMk cId="1294334481" sldId="280"/>
            <ac:spMk id="9" creationId="{D7EDE10E-5C14-4047-8591-373344F935FF}"/>
          </ac:spMkLst>
        </pc:spChg>
        <pc:spChg chg="del">
          <ac:chgData name="Lorenzo Stacchio - lorenzo.stacchio@studio.unibo.it" userId="e059a536-1b17-4eac-9f29-0627b4f4fde1" providerId="ADAL" clId="{AE6BF3C7-ADAA-415D-9149-E7EBA4E2B6CB}" dt="2021-09-06T14:11:58.297" v="4277" actId="478"/>
          <ac:spMkLst>
            <pc:docMk/>
            <pc:sldMk cId="1294334481" sldId="280"/>
            <ac:spMk id="10" creationId="{FE0882E4-E580-4ACD-94E0-786B83F261B4}"/>
          </ac:spMkLst>
        </pc:spChg>
        <pc:spChg chg="add del mod">
          <ac:chgData name="Lorenzo Stacchio - lorenzo.stacchio@studio.unibo.it" userId="e059a536-1b17-4eac-9f29-0627b4f4fde1" providerId="ADAL" clId="{AE6BF3C7-ADAA-415D-9149-E7EBA4E2B6CB}" dt="2021-09-06T14:15:49.173" v="4391"/>
          <ac:spMkLst>
            <pc:docMk/>
            <pc:sldMk cId="1294334481" sldId="280"/>
            <ac:spMk id="11" creationId="{5924C763-7458-4453-BE5C-8F1F7CAE6989}"/>
          </ac:spMkLst>
        </pc:spChg>
        <pc:picChg chg="del mod">
          <ac:chgData name="Lorenzo Stacchio - lorenzo.stacchio@studio.unibo.it" userId="e059a536-1b17-4eac-9f29-0627b4f4fde1" providerId="ADAL" clId="{AE6BF3C7-ADAA-415D-9149-E7EBA4E2B6CB}" dt="2021-09-06T14:15:57.924" v="4396" actId="21"/>
          <ac:picMkLst>
            <pc:docMk/>
            <pc:sldMk cId="1294334481" sldId="280"/>
            <ac:picMk id="6" creationId="{0447A59E-7A0F-428F-A4CE-9845A9504F73}"/>
          </ac:picMkLst>
        </pc:picChg>
        <pc:picChg chg="del mod">
          <ac:chgData name="Lorenzo Stacchio - lorenzo.stacchio@studio.unibo.it" userId="e059a536-1b17-4eac-9f29-0627b4f4fde1" providerId="ADAL" clId="{AE6BF3C7-ADAA-415D-9149-E7EBA4E2B6CB}" dt="2021-09-06T14:15:57.924" v="4396" actId="21"/>
          <ac:picMkLst>
            <pc:docMk/>
            <pc:sldMk cId="1294334481" sldId="280"/>
            <ac:picMk id="19" creationId="{C7D826FE-9B71-4E77-8B54-80C3A23A83B2}"/>
          </ac:picMkLst>
        </pc:picChg>
      </pc:sldChg>
      <pc:sldChg chg="addSp delSp modSp add mod ord">
        <pc:chgData name="Lorenzo Stacchio - lorenzo.stacchio@studio.unibo.it" userId="e059a536-1b17-4eac-9f29-0627b4f4fde1" providerId="ADAL" clId="{AE6BF3C7-ADAA-415D-9149-E7EBA4E2B6CB}" dt="2021-10-01T13:05:43.398" v="40390" actId="20577"/>
        <pc:sldMkLst>
          <pc:docMk/>
          <pc:sldMk cId="3609412813" sldId="281"/>
        </pc:sldMkLst>
        <pc:spChg chg="mod">
          <ac:chgData name="Lorenzo Stacchio - lorenzo.stacchio@studio.unibo.it" userId="e059a536-1b17-4eac-9f29-0627b4f4fde1" providerId="ADAL" clId="{AE6BF3C7-ADAA-415D-9149-E7EBA4E2B6CB}" dt="2021-09-06T16:07:02.167" v="8675" actId="20577"/>
          <ac:spMkLst>
            <pc:docMk/>
            <pc:sldMk cId="3609412813" sldId="281"/>
            <ac:spMk id="2" creationId="{B5B25C86-B458-4C01-9CD1-8F2DC297C689}"/>
          </ac:spMkLst>
        </pc:spChg>
        <pc:spChg chg="add mod">
          <ac:chgData name="Lorenzo Stacchio - lorenzo.stacchio@studio.unibo.it" userId="e059a536-1b17-4eac-9f29-0627b4f4fde1" providerId="ADAL" clId="{AE6BF3C7-ADAA-415D-9149-E7EBA4E2B6CB}" dt="2021-10-01T13:05:43.398" v="40390" actId="20577"/>
          <ac:spMkLst>
            <pc:docMk/>
            <pc:sldMk cId="3609412813" sldId="281"/>
            <ac:spMk id="3" creationId="{B8B3B3D0-CF16-49E8-9891-45CF2A34D702}"/>
          </ac:spMkLst>
        </pc:spChg>
        <pc:spChg chg="add mod">
          <ac:chgData name="Lorenzo Stacchio - lorenzo.stacchio@studio.unibo.it" userId="e059a536-1b17-4eac-9f29-0627b4f4fde1" providerId="ADAL" clId="{AE6BF3C7-ADAA-415D-9149-E7EBA4E2B6CB}" dt="2021-09-06T15:08:37.180" v="5912" actId="1076"/>
          <ac:spMkLst>
            <pc:docMk/>
            <pc:sldMk cId="3609412813" sldId="281"/>
            <ac:spMk id="6" creationId="{D696662D-7AC7-4626-92A5-9B520E80C584}"/>
          </ac:spMkLst>
        </pc:spChg>
        <pc:spChg chg="add mod">
          <ac:chgData name="Lorenzo Stacchio - lorenzo.stacchio@studio.unibo.it" userId="e059a536-1b17-4eac-9f29-0627b4f4fde1" providerId="ADAL" clId="{AE6BF3C7-ADAA-415D-9149-E7EBA4E2B6CB}" dt="2021-09-06T15:08:37.180" v="5912" actId="1076"/>
          <ac:spMkLst>
            <pc:docMk/>
            <pc:sldMk cId="3609412813" sldId="281"/>
            <ac:spMk id="8" creationId="{353AF08E-6C82-4037-AD68-5B03B8DBB36F}"/>
          </ac:spMkLst>
        </pc:spChg>
        <pc:spChg chg="add mod">
          <ac:chgData name="Lorenzo Stacchio - lorenzo.stacchio@studio.unibo.it" userId="e059a536-1b17-4eac-9f29-0627b4f4fde1" providerId="ADAL" clId="{AE6BF3C7-ADAA-415D-9149-E7EBA4E2B6CB}" dt="2021-09-06T15:08:37.180" v="5912" actId="1076"/>
          <ac:spMkLst>
            <pc:docMk/>
            <pc:sldMk cId="3609412813" sldId="281"/>
            <ac:spMk id="9" creationId="{03E53F7B-23BE-4F2C-BB7F-73434FF433E2}"/>
          </ac:spMkLst>
        </pc:spChg>
        <pc:spChg chg="del mod">
          <ac:chgData name="Lorenzo Stacchio - lorenzo.stacchio@studio.unibo.it" userId="e059a536-1b17-4eac-9f29-0627b4f4fde1" providerId="ADAL" clId="{AE6BF3C7-ADAA-415D-9149-E7EBA4E2B6CB}" dt="2021-09-06T14:34:29.141" v="4706"/>
          <ac:spMkLst>
            <pc:docMk/>
            <pc:sldMk cId="3609412813" sldId="281"/>
            <ac:spMk id="10" creationId="{FE0882E4-E580-4ACD-94E0-786B83F261B4}"/>
          </ac:spMkLst>
        </pc:spChg>
        <pc:spChg chg="add del mod">
          <ac:chgData name="Lorenzo Stacchio - lorenzo.stacchio@studio.unibo.it" userId="e059a536-1b17-4eac-9f29-0627b4f4fde1" providerId="ADAL" clId="{AE6BF3C7-ADAA-415D-9149-E7EBA4E2B6CB}" dt="2021-09-06T15:08:14.810" v="5898" actId="478"/>
          <ac:spMkLst>
            <pc:docMk/>
            <pc:sldMk cId="3609412813" sldId="281"/>
            <ac:spMk id="17" creationId="{15D9221C-C986-41FC-9072-5F6BABA6D01C}"/>
          </ac:spMkLst>
        </pc:spChg>
        <pc:picChg chg="add del mod modCrop">
          <ac:chgData name="Lorenzo Stacchio - lorenzo.stacchio@studio.unibo.it" userId="e059a536-1b17-4eac-9f29-0627b4f4fde1" providerId="ADAL" clId="{AE6BF3C7-ADAA-415D-9149-E7EBA4E2B6CB}" dt="2021-09-06T15:07:09.213" v="5836" actId="478"/>
          <ac:picMkLst>
            <pc:docMk/>
            <pc:sldMk cId="3609412813" sldId="281"/>
            <ac:picMk id="5" creationId="{09F39874-5167-47CD-A127-A672BCFB2A64}"/>
          </ac:picMkLst>
        </pc:picChg>
        <pc:cxnChg chg="add mod">
          <ac:chgData name="Lorenzo Stacchio - lorenzo.stacchio@studio.unibo.it" userId="e059a536-1b17-4eac-9f29-0627b4f4fde1" providerId="ADAL" clId="{AE6BF3C7-ADAA-415D-9149-E7EBA4E2B6CB}" dt="2021-09-06T15:08:37.180" v="5912" actId="1076"/>
          <ac:cxnSpMkLst>
            <pc:docMk/>
            <pc:sldMk cId="3609412813" sldId="281"/>
            <ac:cxnSpMk id="11" creationId="{E28C85FC-BF59-41A5-8BB4-C24F18F049E5}"/>
          </ac:cxnSpMkLst>
        </pc:cxnChg>
        <pc:cxnChg chg="add mod">
          <ac:chgData name="Lorenzo Stacchio - lorenzo.stacchio@studio.unibo.it" userId="e059a536-1b17-4eac-9f29-0627b4f4fde1" providerId="ADAL" clId="{AE6BF3C7-ADAA-415D-9149-E7EBA4E2B6CB}" dt="2021-09-06T15:08:37.180" v="5912" actId="1076"/>
          <ac:cxnSpMkLst>
            <pc:docMk/>
            <pc:sldMk cId="3609412813" sldId="281"/>
            <ac:cxnSpMk id="13" creationId="{A3866A1C-B38C-454D-885A-7D6A581B1A99}"/>
          </ac:cxnSpMkLst>
        </pc:cxnChg>
      </pc:sldChg>
      <pc:sldChg chg="addSp delSp modSp add mod">
        <pc:chgData name="Lorenzo Stacchio - lorenzo.stacchio@studio.unibo.it" userId="e059a536-1b17-4eac-9f29-0627b4f4fde1" providerId="ADAL" clId="{AE6BF3C7-ADAA-415D-9149-E7EBA4E2B6CB}" dt="2021-09-06T15:31:55.926" v="7356" actId="20577"/>
        <pc:sldMkLst>
          <pc:docMk/>
          <pc:sldMk cId="3159264127" sldId="282"/>
        </pc:sldMkLst>
        <pc:spChg chg="mod">
          <ac:chgData name="Lorenzo Stacchio - lorenzo.stacchio@studio.unibo.it" userId="e059a536-1b17-4eac-9f29-0627b4f4fde1" providerId="ADAL" clId="{AE6BF3C7-ADAA-415D-9149-E7EBA4E2B6CB}" dt="2021-09-06T15:09:23.778" v="5986" actId="20577"/>
          <ac:spMkLst>
            <pc:docMk/>
            <pc:sldMk cId="3159264127" sldId="282"/>
            <ac:spMk id="2" creationId="{B5B25C86-B458-4C01-9CD1-8F2DC297C689}"/>
          </ac:spMkLst>
        </pc:spChg>
        <pc:spChg chg="mod">
          <ac:chgData name="Lorenzo Stacchio - lorenzo.stacchio@studio.unibo.it" userId="e059a536-1b17-4eac-9f29-0627b4f4fde1" providerId="ADAL" clId="{AE6BF3C7-ADAA-415D-9149-E7EBA4E2B6CB}" dt="2021-09-06T15:12:57.545" v="6442" actId="20577"/>
          <ac:spMkLst>
            <pc:docMk/>
            <pc:sldMk cId="3159264127" sldId="282"/>
            <ac:spMk id="3" creationId="{B8B3B3D0-CF16-49E8-9891-45CF2A34D702}"/>
          </ac:spMkLst>
        </pc:spChg>
        <pc:spChg chg="mod">
          <ac:chgData name="Lorenzo Stacchio - lorenzo.stacchio@studio.unibo.it" userId="e059a536-1b17-4eac-9f29-0627b4f4fde1" providerId="ADAL" clId="{AE6BF3C7-ADAA-415D-9149-E7EBA4E2B6CB}" dt="2021-09-06T15:08:56.010" v="5930" actId="20577"/>
          <ac:spMkLst>
            <pc:docMk/>
            <pc:sldMk cId="3159264127" sldId="282"/>
            <ac:spMk id="6" creationId="{D696662D-7AC7-4626-92A5-9B520E80C584}"/>
          </ac:spMkLst>
        </pc:spChg>
        <pc:spChg chg="mod">
          <ac:chgData name="Lorenzo Stacchio - lorenzo.stacchio@studio.unibo.it" userId="e059a536-1b17-4eac-9f29-0627b4f4fde1" providerId="ADAL" clId="{AE6BF3C7-ADAA-415D-9149-E7EBA4E2B6CB}" dt="2021-09-06T15:09:07.870" v="5950" actId="14100"/>
          <ac:spMkLst>
            <pc:docMk/>
            <pc:sldMk cId="3159264127" sldId="282"/>
            <ac:spMk id="8" creationId="{353AF08E-6C82-4037-AD68-5B03B8DBB36F}"/>
          </ac:spMkLst>
        </pc:spChg>
        <pc:spChg chg="mod">
          <ac:chgData name="Lorenzo Stacchio - lorenzo.stacchio@studio.unibo.it" userId="e059a536-1b17-4eac-9f29-0627b4f4fde1" providerId="ADAL" clId="{AE6BF3C7-ADAA-415D-9149-E7EBA4E2B6CB}" dt="2021-09-06T15:09:11.279" v="5956" actId="20577"/>
          <ac:spMkLst>
            <pc:docMk/>
            <pc:sldMk cId="3159264127" sldId="282"/>
            <ac:spMk id="9" creationId="{03E53F7B-23BE-4F2C-BB7F-73434FF433E2}"/>
          </ac:spMkLst>
        </pc:spChg>
        <pc:spChg chg="add mod">
          <ac:chgData name="Lorenzo Stacchio - lorenzo.stacchio@studio.unibo.it" userId="e059a536-1b17-4eac-9f29-0627b4f4fde1" providerId="ADAL" clId="{AE6BF3C7-ADAA-415D-9149-E7EBA4E2B6CB}" dt="2021-09-06T15:31:55.926" v="7356" actId="20577"/>
          <ac:spMkLst>
            <pc:docMk/>
            <pc:sldMk cId="3159264127" sldId="282"/>
            <ac:spMk id="16" creationId="{67AABA8C-398E-4831-A7D9-575350D72C8B}"/>
          </ac:spMkLst>
        </pc:spChg>
        <pc:spChg chg="del mod">
          <ac:chgData name="Lorenzo Stacchio - lorenzo.stacchio@studio.unibo.it" userId="e059a536-1b17-4eac-9f29-0627b4f4fde1" providerId="ADAL" clId="{AE6BF3C7-ADAA-415D-9149-E7EBA4E2B6CB}" dt="2021-09-06T15:08:48.021" v="5916"/>
          <ac:spMkLst>
            <pc:docMk/>
            <pc:sldMk cId="3159264127" sldId="282"/>
            <ac:spMk id="17" creationId="{15D9221C-C986-41FC-9072-5F6BABA6D01C}"/>
          </ac:spMkLst>
        </pc:spChg>
        <pc:spChg chg="add del mod">
          <ac:chgData name="Lorenzo Stacchio - lorenzo.stacchio@studio.unibo.it" userId="e059a536-1b17-4eac-9f29-0627b4f4fde1" providerId="ADAL" clId="{AE6BF3C7-ADAA-415D-9149-E7EBA4E2B6CB}" dt="2021-09-06T15:31:53.637" v="7351" actId="478"/>
          <ac:spMkLst>
            <pc:docMk/>
            <pc:sldMk cId="3159264127" sldId="282"/>
            <ac:spMk id="18" creationId="{19A250C6-8915-4A00-A2B4-A672127CBAA9}"/>
          </ac:spMkLst>
        </pc:spChg>
        <pc:spChg chg="add del mod">
          <ac:chgData name="Lorenzo Stacchio - lorenzo.stacchio@studio.unibo.it" userId="e059a536-1b17-4eac-9f29-0627b4f4fde1" providerId="ADAL" clId="{AE6BF3C7-ADAA-415D-9149-E7EBA4E2B6CB}" dt="2021-09-06T15:31:53.637" v="7351" actId="478"/>
          <ac:spMkLst>
            <pc:docMk/>
            <pc:sldMk cId="3159264127" sldId="282"/>
            <ac:spMk id="19" creationId="{22A85F8F-7D71-480F-8398-F3FAA7195634}"/>
          </ac:spMkLst>
        </pc:spChg>
        <pc:spChg chg="add del mod">
          <ac:chgData name="Lorenzo Stacchio - lorenzo.stacchio@studio.unibo.it" userId="e059a536-1b17-4eac-9f29-0627b4f4fde1" providerId="ADAL" clId="{AE6BF3C7-ADAA-415D-9149-E7EBA4E2B6CB}" dt="2021-09-06T15:31:53.637" v="7351" actId="478"/>
          <ac:spMkLst>
            <pc:docMk/>
            <pc:sldMk cId="3159264127" sldId="282"/>
            <ac:spMk id="20" creationId="{4BD4812E-CD7F-4F01-A01B-697CEE8B085B}"/>
          </ac:spMkLst>
        </pc:spChg>
        <pc:cxnChg chg="mod">
          <ac:chgData name="Lorenzo Stacchio - lorenzo.stacchio@studio.unibo.it" userId="e059a536-1b17-4eac-9f29-0627b4f4fde1" providerId="ADAL" clId="{AE6BF3C7-ADAA-415D-9149-E7EBA4E2B6CB}" dt="2021-09-06T15:09:07.870" v="5950" actId="14100"/>
          <ac:cxnSpMkLst>
            <pc:docMk/>
            <pc:sldMk cId="3159264127" sldId="282"/>
            <ac:cxnSpMk id="11" creationId="{E28C85FC-BF59-41A5-8BB4-C24F18F049E5}"/>
          </ac:cxnSpMkLst>
        </pc:cxnChg>
        <pc:cxnChg chg="mod">
          <ac:chgData name="Lorenzo Stacchio - lorenzo.stacchio@studio.unibo.it" userId="e059a536-1b17-4eac-9f29-0627b4f4fde1" providerId="ADAL" clId="{AE6BF3C7-ADAA-415D-9149-E7EBA4E2B6CB}" dt="2021-09-06T15:09:07.870" v="5950" actId="14100"/>
          <ac:cxnSpMkLst>
            <pc:docMk/>
            <pc:sldMk cId="3159264127" sldId="282"/>
            <ac:cxnSpMk id="13" creationId="{A3866A1C-B38C-454D-885A-7D6A581B1A99}"/>
          </ac:cxnSpMkLst>
        </pc:cxnChg>
        <pc:cxnChg chg="add del mod">
          <ac:chgData name="Lorenzo Stacchio - lorenzo.stacchio@studio.unibo.it" userId="e059a536-1b17-4eac-9f29-0627b4f4fde1" providerId="ADAL" clId="{AE6BF3C7-ADAA-415D-9149-E7EBA4E2B6CB}" dt="2021-09-06T15:31:53.637" v="7351" actId="478"/>
          <ac:cxnSpMkLst>
            <pc:docMk/>
            <pc:sldMk cId="3159264127" sldId="282"/>
            <ac:cxnSpMk id="21" creationId="{9B85A7DE-4514-4F6B-BCBA-E69DA1F2B0C2}"/>
          </ac:cxnSpMkLst>
        </pc:cxnChg>
        <pc:cxnChg chg="add del mod">
          <ac:chgData name="Lorenzo Stacchio - lorenzo.stacchio@studio.unibo.it" userId="e059a536-1b17-4eac-9f29-0627b4f4fde1" providerId="ADAL" clId="{AE6BF3C7-ADAA-415D-9149-E7EBA4E2B6CB}" dt="2021-09-06T15:31:53.637" v="7351" actId="478"/>
          <ac:cxnSpMkLst>
            <pc:docMk/>
            <pc:sldMk cId="3159264127" sldId="282"/>
            <ac:cxnSpMk id="22" creationId="{16AF5E34-29D7-4EAF-81CD-3EAB98B59A91}"/>
          </ac:cxnSpMkLst>
        </pc:cxnChg>
      </pc:sldChg>
      <pc:sldChg chg="addSp delSp modSp add mod delAnim modAnim">
        <pc:chgData name="Lorenzo Stacchio - lorenzo.stacchio@studio.unibo.it" userId="e059a536-1b17-4eac-9f29-0627b4f4fde1" providerId="ADAL" clId="{AE6BF3C7-ADAA-415D-9149-E7EBA4E2B6CB}" dt="2021-09-06T15:42:22.011" v="7919" actId="1076"/>
        <pc:sldMkLst>
          <pc:docMk/>
          <pc:sldMk cId="762181726" sldId="283"/>
        </pc:sldMkLst>
        <pc:spChg chg="mod">
          <ac:chgData name="Lorenzo Stacchio - lorenzo.stacchio@studio.unibo.it" userId="e059a536-1b17-4eac-9f29-0627b4f4fde1" providerId="ADAL" clId="{AE6BF3C7-ADAA-415D-9149-E7EBA4E2B6CB}" dt="2021-09-06T15:28:26.707" v="7044" actId="20577"/>
          <ac:spMkLst>
            <pc:docMk/>
            <pc:sldMk cId="762181726" sldId="283"/>
            <ac:spMk id="2" creationId="{B5B25C86-B458-4C01-9CD1-8F2DC297C689}"/>
          </ac:spMkLst>
        </pc:spChg>
        <pc:spChg chg="mod">
          <ac:chgData name="Lorenzo Stacchio - lorenzo.stacchio@studio.unibo.it" userId="e059a536-1b17-4eac-9f29-0627b4f4fde1" providerId="ADAL" clId="{AE6BF3C7-ADAA-415D-9149-E7EBA4E2B6CB}" dt="2021-09-06T15:39:47.782" v="7918" actId="20577"/>
          <ac:spMkLst>
            <pc:docMk/>
            <pc:sldMk cId="762181726" sldId="283"/>
            <ac:spMk id="3" creationId="{B8B3B3D0-CF16-49E8-9891-45CF2A34D702}"/>
          </ac:spMkLst>
        </pc:spChg>
        <pc:spChg chg="mod">
          <ac:chgData name="Lorenzo Stacchio - lorenzo.stacchio@studio.unibo.it" userId="e059a536-1b17-4eac-9f29-0627b4f4fde1" providerId="ADAL" clId="{AE6BF3C7-ADAA-415D-9149-E7EBA4E2B6CB}" dt="2021-09-06T15:39:35.949" v="7888" actId="20577"/>
          <ac:spMkLst>
            <pc:docMk/>
            <pc:sldMk cId="762181726" sldId="283"/>
            <ac:spMk id="6" creationId="{D696662D-7AC7-4626-92A5-9B520E80C584}"/>
          </ac:spMkLst>
        </pc:spChg>
        <pc:spChg chg="mod">
          <ac:chgData name="Lorenzo Stacchio - lorenzo.stacchio@studio.unibo.it" userId="e059a536-1b17-4eac-9f29-0627b4f4fde1" providerId="ADAL" clId="{AE6BF3C7-ADAA-415D-9149-E7EBA4E2B6CB}" dt="2021-09-06T15:32:51.977" v="7469" actId="1076"/>
          <ac:spMkLst>
            <pc:docMk/>
            <pc:sldMk cId="762181726" sldId="283"/>
            <ac:spMk id="8" creationId="{353AF08E-6C82-4037-AD68-5B03B8DBB36F}"/>
          </ac:spMkLst>
        </pc:spChg>
        <pc:spChg chg="mod">
          <ac:chgData name="Lorenzo Stacchio - lorenzo.stacchio@studio.unibo.it" userId="e059a536-1b17-4eac-9f29-0627b4f4fde1" providerId="ADAL" clId="{AE6BF3C7-ADAA-415D-9149-E7EBA4E2B6CB}" dt="2021-09-06T15:32:51.977" v="7469" actId="1076"/>
          <ac:spMkLst>
            <pc:docMk/>
            <pc:sldMk cId="762181726" sldId="283"/>
            <ac:spMk id="9" creationId="{03E53F7B-23BE-4F2C-BB7F-73434FF433E2}"/>
          </ac:spMkLst>
        </pc:spChg>
        <pc:spChg chg="add mod">
          <ac:chgData name="Lorenzo Stacchio - lorenzo.stacchio@studio.unibo.it" userId="e059a536-1b17-4eac-9f29-0627b4f4fde1" providerId="ADAL" clId="{AE6BF3C7-ADAA-415D-9149-E7EBA4E2B6CB}" dt="2021-09-06T15:34:51.304" v="7597" actId="122"/>
          <ac:spMkLst>
            <pc:docMk/>
            <pc:sldMk cId="762181726" sldId="283"/>
            <ac:spMk id="14" creationId="{6AF0ECD9-B9B3-496F-821D-7360400F7FBE}"/>
          </ac:spMkLst>
        </pc:spChg>
        <pc:spChg chg="add mod">
          <ac:chgData name="Lorenzo Stacchio - lorenzo.stacchio@studio.unibo.it" userId="e059a536-1b17-4eac-9f29-0627b4f4fde1" providerId="ADAL" clId="{AE6BF3C7-ADAA-415D-9149-E7EBA4E2B6CB}" dt="2021-09-06T15:39:40.526" v="7891" actId="20577"/>
          <ac:spMkLst>
            <pc:docMk/>
            <pc:sldMk cId="762181726" sldId="283"/>
            <ac:spMk id="15" creationId="{2DCF6940-8EF0-45C1-A8AD-D782BE46BCAC}"/>
          </ac:spMkLst>
        </pc:spChg>
        <pc:spChg chg="mod">
          <ac:chgData name="Lorenzo Stacchio - lorenzo.stacchio@studio.unibo.it" userId="e059a536-1b17-4eac-9f29-0627b4f4fde1" providerId="ADAL" clId="{AE6BF3C7-ADAA-415D-9149-E7EBA4E2B6CB}" dt="2021-09-06T15:42:22.011" v="7919" actId="1076"/>
          <ac:spMkLst>
            <pc:docMk/>
            <pc:sldMk cId="762181726" sldId="283"/>
            <ac:spMk id="16" creationId="{67AABA8C-398E-4831-A7D9-575350D72C8B}"/>
          </ac:spMkLst>
        </pc:spChg>
        <pc:spChg chg="add mod">
          <ac:chgData name="Lorenzo Stacchio - lorenzo.stacchio@studio.unibo.it" userId="e059a536-1b17-4eac-9f29-0627b4f4fde1" providerId="ADAL" clId="{AE6BF3C7-ADAA-415D-9149-E7EBA4E2B6CB}" dt="2021-09-06T15:32:51.977" v="7469" actId="1076"/>
          <ac:spMkLst>
            <pc:docMk/>
            <pc:sldMk cId="762181726" sldId="283"/>
            <ac:spMk id="17" creationId="{5194F43D-FA17-41D7-8273-B0D6BFD14B70}"/>
          </ac:spMkLst>
        </pc:spChg>
        <pc:spChg chg="del">
          <ac:chgData name="Lorenzo Stacchio - lorenzo.stacchio@studio.unibo.it" userId="e059a536-1b17-4eac-9f29-0627b4f4fde1" providerId="ADAL" clId="{AE6BF3C7-ADAA-415D-9149-E7EBA4E2B6CB}" dt="2021-09-06T15:32:38.912" v="7464" actId="478"/>
          <ac:spMkLst>
            <pc:docMk/>
            <pc:sldMk cId="762181726" sldId="283"/>
            <ac:spMk id="18" creationId="{19A250C6-8915-4A00-A2B4-A672127CBAA9}"/>
          </ac:spMkLst>
        </pc:spChg>
        <pc:spChg chg="del">
          <ac:chgData name="Lorenzo Stacchio - lorenzo.stacchio@studio.unibo.it" userId="e059a536-1b17-4eac-9f29-0627b4f4fde1" providerId="ADAL" clId="{AE6BF3C7-ADAA-415D-9149-E7EBA4E2B6CB}" dt="2021-09-06T15:32:38.912" v="7464" actId="478"/>
          <ac:spMkLst>
            <pc:docMk/>
            <pc:sldMk cId="762181726" sldId="283"/>
            <ac:spMk id="19" creationId="{22A85F8F-7D71-480F-8398-F3FAA7195634}"/>
          </ac:spMkLst>
        </pc:spChg>
        <pc:spChg chg="del">
          <ac:chgData name="Lorenzo Stacchio - lorenzo.stacchio@studio.unibo.it" userId="e059a536-1b17-4eac-9f29-0627b4f4fde1" providerId="ADAL" clId="{AE6BF3C7-ADAA-415D-9149-E7EBA4E2B6CB}" dt="2021-09-06T15:32:38.912" v="7464" actId="478"/>
          <ac:spMkLst>
            <pc:docMk/>
            <pc:sldMk cId="762181726" sldId="283"/>
            <ac:spMk id="20" creationId="{4BD4812E-CD7F-4F01-A01B-697CEE8B085B}"/>
          </ac:spMkLst>
        </pc:spChg>
        <pc:spChg chg="add mod">
          <ac:chgData name="Lorenzo Stacchio - lorenzo.stacchio@studio.unibo.it" userId="e059a536-1b17-4eac-9f29-0627b4f4fde1" providerId="ADAL" clId="{AE6BF3C7-ADAA-415D-9149-E7EBA4E2B6CB}" dt="2021-09-06T15:32:51.977" v="7469" actId="1076"/>
          <ac:spMkLst>
            <pc:docMk/>
            <pc:sldMk cId="762181726" sldId="283"/>
            <ac:spMk id="23" creationId="{9A0AEC6C-D046-4813-914F-892DF22ADBEB}"/>
          </ac:spMkLst>
        </pc:spChg>
        <pc:spChg chg="add mod">
          <ac:chgData name="Lorenzo Stacchio - lorenzo.stacchio@studio.unibo.it" userId="e059a536-1b17-4eac-9f29-0627b4f4fde1" providerId="ADAL" clId="{AE6BF3C7-ADAA-415D-9149-E7EBA4E2B6CB}" dt="2021-09-06T15:38:34.469" v="7873" actId="20577"/>
          <ac:spMkLst>
            <pc:docMk/>
            <pc:sldMk cId="762181726" sldId="283"/>
            <ac:spMk id="26" creationId="{CEAD23D1-831E-4CA0-A19A-AD38960F02D7}"/>
          </ac:spMkLst>
        </pc:spChg>
        <pc:spChg chg="add del mod">
          <ac:chgData name="Lorenzo Stacchio - lorenzo.stacchio@studio.unibo.it" userId="e059a536-1b17-4eac-9f29-0627b4f4fde1" providerId="ADAL" clId="{AE6BF3C7-ADAA-415D-9149-E7EBA4E2B6CB}" dt="2021-09-06T15:37:41.335" v="7834" actId="1076"/>
          <ac:spMkLst>
            <pc:docMk/>
            <pc:sldMk cId="762181726" sldId="283"/>
            <ac:spMk id="27" creationId="{68ACC880-3673-4C97-BFA0-E8EE2E85F065}"/>
          </ac:spMkLst>
        </pc:spChg>
        <pc:spChg chg="add mod">
          <ac:chgData name="Lorenzo Stacchio - lorenzo.stacchio@studio.unibo.it" userId="e059a536-1b17-4eac-9f29-0627b4f4fde1" providerId="ADAL" clId="{AE6BF3C7-ADAA-415D-9149-E7EBA4E2B6CB}" dt="2021-09-06T15:37:47.582" v="7835" actId="1076"/>
          <ac:spMkLst>
            <pc:docMk/>
            <pc:sldMk cId="762181726" sldId="283"/>
            <ac:spMk id="28" creationId="{BA097B6A-9528-4132-BF0C-480DCCF92FB4}"/>
          </ac:spMkLst>
        </pc:spChg>
        <pc:spChg chg="add mod">
          <ac:chgData name="Lorenzo Stacchio - lorenzo.stacchio@studio.unibo.it" userId="e059a536-1b17-4eac-9f29-0627b4f4fde1" providerId="ADAL" clId="{AE6BF3C7-ADAA-415D-9149-E7EBA4E2B6CB}" dt="2021-09-06T15:37:50.590" v="7836" actId="1076"/>
          <ac:spMkLst>
            <pc:docMk/>
            <pc:sldMk cId="762181726" sldId="283"/>
            <ac:spMk id="29" creationId="{07037A90-9A68-4FC1-8051-D4D2E2747BDB}"/>
          </ac:spMkLst>
        </pc:spChg>
        <pc:spChg chg="add mod">
          <ac:chgData name="Lorenzo Stacchio - lorenzo.stacchio@studio.unibo.it" userId="e059a536-1b17-4eac-9f29-0627b4f4fde1" providerId="ADAL" clId="{AE6BF3C7-ADAA-415D-9149-E7EBA4E2B6CB}" dt="2021-09-06T15:38:43.164" v="7878" actId="20577"/>
          <ac:spMkLst>
            <pc:docMk/>
            <pc:sldMk cId="762181726" sldId="283"/>
            <ac:spMk id="32" creationId="{18767C3C-3156-4C1E-B6E7-CE6B9C83C2EE}"/>
          </ac:spMkLst>
        </pc:spChg>
        <pc:spChg chg="add mod">
          <ac:chgData name="Lorenzo Stacchio - lorenzo.stacchio@studio.unibo.it" userId="e059a536-1b17-4eac-9f29-0627b4f4fde1" providerId="ADAL" clId="{AE6BF3C7-ADAA-415D-9149-E7EBA4E2B6CB}" dt="2021-09-06T15:38:07.358" v="7841" actId="1076"/>
          <ac:spMkLst>
            <pc:docMk/>
            <pc:sldMk cId="762181726" sldId="283"/>
            <ac:spMk id="33" creationId="{825618EE-A6C9-4338-ABC7-FE90C7F99E02}"/>
          </ac:spMkLst>
        </pc:spChg>
        <pc:spChg chg="add mod">
          <ac:chgData name="Lorenzo Stacchio - lorenzo.stacchio@studio.unibo.it" userId="e059a536-1b17-4eac-9f29-0627b4f4fde1" providerId="ADAL" clId="{AE6BF3C7-ADAA-415D-9149-E7EBA4E2B6CB}" dt="2021-09-06T15:38:45.980" v="7880" actId="20577"/>
          <ac:spMkLst>
            <pc:docMk/>
            <pc:sldMk cId="762181726" sldId="283"/>
            <ac:spMk id="34" creationId="{E545E60B-69DF-47B7-BD92-88C4BCAE8BED}"/>
          </ac:spMkLst>
        </pc:spChg>
        <pc:spChg chg="add mod">
          <ac:chgData name="Lorenzo Stacchio - lorenzo.stacchio@studio.unibo.it" userId="e059a536-1b17-4eac-9f29-0627b4f4fde1" providerId="ADAL" clId="{AE6BF3C7-ADAA-415D-9149-E7EBA4E2B6CB}" dt="2021-09-06T15:38:39.429" v="7875" actId="20577"/>
          <ac:spMkLst>
            <pc:docMk/>
            <pc:sldMk cId="762181726" sldId="283"/>
            <ac:spMk id="41" creationId="{6D9ED0D9-B25D-47BA-B887-CE5A2C2DBF84}"/>
          </ac:spMkLst>
        </pc:spChg>
        <pc:spChg chg="add mod">
          <ac:chgData name="Lorenzo Stacchio - lorenzo.stacchio@studio.unibo.it" userId="e059a536-1b17-4eac-9f29-0627b4f4fde1" providerId="ADAL" clId="{AE6BF3C7-ADAA-415D-9149-E7EBA4E2B6CB}" dt="2021-09-06T15:38:12.493" v="7842" actId="1076"/>
          <ac:spMkLst>
            <pc:docMk/>
            <pc:sldMk cId="762181726" sldId="283"/>
            <ac:spMk id="42" creationId="{769E3284-0A30-45EB-A869-4B0DC6147F42}"/>
          </ac:spMkLst>
        </pc:spChg>
        <pc:spChg chg="add mod">
          <ac:chgData name="Lorenzo Stacchio - lorenzo.stacchio@studio.unibo.it" userId="e059a536-1b17-4eac-9f29-0627b4f4fde1" providerId="ADAL" clId="{AE6BF3C7-ADAA-415D-9149-E7EBA4E2B6CB}" dt="2021-09-06T15:38:12.493" v="7842" actId="1076"/>
          <ac:spMkLst>
            <pc:docMk/>
            <pc:sldMk cId="762181726" sldId="283"/>
            <ac:spMk id="43" creationId="{57361B26-D670-4FD7-B94D-4390B0736B64}"/>
          </ac:spMkLst>
        </pc:spChg>
        <pc:cxnChg chg="add mod">
          <ac:chgData name="Lorenzo Stacchio - lorenzo.stacchio@studio.unibo.it" userId="e059a536-1b17-4eac-9f29-0627b4f4fde1" providerId="ADAL" clId="{AE6BF3C7-ADAA-415D-9149-E7EBA4E2B6CB}" dt="2021-09-06T15:34:42.084" v="7582" actId="13822"/>
          <ac:cxnSpMkLst>
            <pc:docMk/>
            <pc:sldMk cId="762181726" sldId="283"/>
            <ac:cxnSpMk id="7" creationId="{2105AA94-0686-45CD-894A-1602C72E08CA}"/>
          </ac:cxnSpMkLst>
        </pc:cxnChg>
        <pc:cxnChg chg="mod">
          <ac:chgData name="Lorenzo Stacchio - lorenzo.stacchio@studio.unibo.it" userId="e059a536-1b17-4eac-9f29-0627b4f4fde1" providerId="ADAL" clId="{AE6BF3C7-ADAA-415D-9149-E7EBA4E2B6CB}" dt="2021-09-06T15:32:51.977" v="7469" actId="1076"/>
          <ac:cxnSpMkLst>
            <pc:docMk/>
            <pc:sldMk cId="762181726" sldId="283"/>
            <ac:cxnSpMk id="11" creationId="{E28C85FC-BF59-41A5-8BB4-C24F18F049E5}"/>
          </ac:cxnSpMkLst>
        </pc:cxnChg>
        <pc:cxnChg chg="mod">
          <ac:chgData name="Lorenzo Stacchio - lorenzo.stacchio@studio.unibo.it" userId="e059a536-1b17-4eac-9f29-0627b4f4fde1" providerId="ADAL" clId="{AE6BF3C7-ADAA-415D-9149-E7EBA4E2B6CB}" dt="2021-09-06T15:32:51.977" v="7469" actId="1076"/>
          <ac:cxnSpMkLst>
            <pc:docMk/>
            <pc:sldMk cId="762181726" sldId="283"/>
            <ac:cxnSpMk id="13" creationId="{A3866A1C-B38C-454D-885A-7D6A581B1A99}"/>
          </ac:cxnSpMkLst>
        </pc:cxnChg>
        <pc:cxnChg chg="del mod">
          <ac:chgData name="Lorenzo Stacchio - lorenzo.stacchio@studio.unibo.it" userId="e059a536-1b17-4eac-9f29-0627b4f4fde1" providerId="ADAL" clId="{AE6BF3C7-ADAA-415D-9149-E7EBA4E2B6CB}" dt="2021-09-06T15:32:38.912" v="7464" actId="478"/>
          <ac:cxnSpMkLst>
            <pc:docMk/>
            <pc:sldMk cId="762181726" sldId="283"/>
            <ac:cxnSpMk id="21" creationId="{9B85A7DE-4514-4F6B-BCBA-E69DA1F2B0C2}"/>
          </ac:cxnSpMkLst>
        </pc:cxnChg>
        <pc:cxnChg chg="del mod">
          <ac:chgData name="Lorenzo Stacchio - lorenzo.stacchio@studio.unibo.it" userId="e059a536-1b17-4eac-9f29-0627b4f4fde1" providerId="ADAL" clId="{AE6BF3C7-ADAA-415D-9149-E7EBA4E2B6CB}" dt="2021-09-06T15:32:38.912" v="7464" actId="478"/>
          <ac:cxnSpMkLst>
            <pc:docMk/>
            <pc:sldMk cId="762181726" sldId="283"/>
            <ac:cxnSpMk id="22" creationId="{16AF5E34-29D7-4EAF-81CD-3EAB98B59A91}"/>
          </ac:cxnSpMkLst>
        </pc:cxnChg>
        <pc:cxnChg chg="add mod">
          <ac:chgData name="Lorenzo Stacchio - lorenzo.stacchio@studio.unibo.it" userId="e059a536-1b17-4eac-9f29-0627b4f4fde1" providerId="ADAL" clId="{AE6BF3C7-ADAA-415D-9149-E7EBA4E2B6CB}" dt="2021-09-06T15:32:51.977" v="7469" actId="1076"/>
          <ac:cxnSpMkLst>
            <pc:docMk/>
            <pc:sldMk cId="762181726" sldId="283"/>
            <ac:cxnSpMk id="24" creationId="{D7981D12-9069-4518-8C0E-0E578E40AF23}"/>
          </ac:cxnSpMkLst>
        </pc:cxnChg>
        <pc:cxnChg chg="add mod">
          <ac:chgData name="Lorenzo Stacchio - lorenzo.stacchio@studio.unibo.it" userId="e059a536-1b17-4eac-9f29-0627b4f4fde1" providerId="ADAL" clId="{AE6BF3C7-ADAA-415D-9149-E7EBA4E2B6CB}" dt="2021-09-06T15:32:51.977" v="7469" actId="1076"/>
          <ac:cxnSpMkLst>
            <pc:docMk/>
            <pc:sldMk cId="762181726" sldId="283"/>
            <ac:cxnSpMk id="25" creationId="{1A3209DB-10A8-495A-B992-7DA66F8D353B}"/>
          </ac:cxnSpMkLst>
        </pc:cxnChg>
        <pc:cxnChg chg="add mod">
          <ac:chgData name="Lorenzo Stacchio - lorenzo.stacchio@studio.unibo.it" userId="e059a536-1b17-4eac-9f29-0627b4f4fde1" providerId="ADAL" clId="{AE6BF3C7-ADAA-415D-9149-E7EBA4E2B6CB}" dt="2021-09-06T15:37:47.582" v="7835" actId="1076"/>
          <ac:cxnSpMkLst>
            <pc:docMk/>
            <pc:sldMk cId="762181726" sldId="283"/>
            <ac:cxnSpMk id="30" creationId="{1E911A6F-FF3B-43B8-9F06-ECC7732C2B33}"/>
          </ac:cxnSpMkLst>
        </pc:cxnChg>
        <pc:cxnChg chg="add mod">
          <ac:chgData name="Lorenzo Stacchio - lorenzo.stacchio@studio.unibo.it" userId="e059a536-1b17-4eac-9f29-0627b4f4fde1" providerId="ADAL" clId="{AE6BF3C7-ADAA-415D-9149-E7EBA4E2B6CB}" dt="2021-09-06T15:37:50.590" v="7836" actId="1076"/>
          <ac:cxnSpMkLst>
            <pc:docMk/>
            <pc:sldMk cId="762181726" sldId="283"/>
            <ac:cxnSpMk id="31" creationId="{51214080-8A6F-47DB-9E31-D8247A8BBC14}"/>
          </ac:cxnSpMkLst>
        </pc:cxnChg>
        <pc:cxnChg chg="add mod">
          <ac:chgData name="Lorenzo Stacchio - lorenzo.stacchio@studio.unibo.it" userId="e059a536-1b17-4eac-9f29-0627b4f4fde1" providerId="ADAL" clId="{AE6BF3C7-ADAA-415D-9149-E7EBA4E2B6CB}" dt="2021-09-06T15:38:07.358" v="7841" actId="1076"/>
          <ac:cxnSpMkLst>
            <pc:docMk/>
            <pc:sldMk cId="762181726" sldId="283"/>
            <ac:cxnSpMk id="35" creationId="{47780C57-B0BF-4910-8BC3-1FB8A1AAFA8B}"/>
          </ac:cxnSpMkLst>
        </pc:cxnChg>
        <pc:cxnChg chg="add mod">
          <ac:chgData name="Lorenzo Stacchio - lorenzo.stacchio@studio.unibo.it" userId="e059a536-1b17-4eac-9f29-0627b4f4fde1" providerId="ADAL" clId="{AE6BF3C7-ADAA-415D-9149-E7EBA4E2B6CB}" dt="2021-09-06T15:38:07.358" v="7841" actId="1076"/>
          <ac:cxnSpMkLst>
            <pc:docMk/>
            <pc:sldMk cId="762181726" sldId="283"/>
            <ac:cxnSpMk id="36" creationId="{B4FE5906-A226-4EF5-8925-2281A43483DB}"/>
          </ac:cxnSpMkLst>
        </pc:cxnChg>
        <pc:cxnChg chg="add del mod">
          <ac:chgData name="Lorenzo Stacchio - lorenzo.stacchio@studio.unibo.it" userId="e059a536-1b17-4eac-9f29-0627b4f4fde1" providerId="ADAL" clId="{AE6BF3C7-ADAA-415D-9149-E7EBA4E2B6CB}" dt="2021-09-06T15:35:48.464" v="7604" actId="478"/>
          <ac:cxnSpMkLst>
            <pc:docMk/>
            <pc:sldMk cId="762181726" sldId="283"/>
            <ac:cxnSpMk id="37" creationId="{A297A319-CC54-45A6-91D2-056C59D52B05}"/>
          </ac:cxnSpMkLst>
        </pc:cxnChg>
        <pc:cxnChg chg="add mod">
          <ac:chgData name="Lorenzo Stacchio - lorenzo.stacchio@studio.unibo.it" userId="e059a536-1b17-4eac-9f29-0627b4f4fde1" providerId="ADAL" clId="{AE6BF3C7-ADAA-415D-9149-E7EBA4E2B6CB}" dt="2021-09-06T15:38:12.493" v="7842" actId="1076"/>
          <ac:cxnSpMkLst>
            <pc:docMk/>
            <pc:sldMk cId="762181726" sldId="283"/>
            <ac:cxnSpMk id="44" creationId="{C4E03197-2940-4DBF-A9AF-33C6425BD233}"/>
          </ac:cxnSpMkLst>
        </pc:cxnChg>
        <pc:cxnChg chg="add mod">
          <ac:chgData name="Lorenzo Stacchio - lorenzo.stacchio@studio.unibo.it" userId="e059a536-1b17-4eac-9f29-0627b4f4fde1" providerId="ADAL" clId="{AE6BF3C7-ADAA-415D-9149-E7EBA4E2B6CB}" dt="2021-09-06T15:38:12.493" v="7842" actId="1076"/>
          <ac:cxnSpMkLst>
            <pc:docMk/>
            <pc:sldMk cId="762181726" sldId="283"/>
            <ac:cxnSpMk id="45" creationId="{DB280086-FDC1-43AC-9A06-98846D15AEEF}"/>
          </ac:cxnSpMkLst>
        </pc:cxnChg>
      </pc:sldChg>
      <pc:sldChg chg="addSp delSp modSp add mod ord">
        <pc:chgData name="Lorenzo Stacchio - lorenzo.stacchio@studio.unibo.it" userId="e059a536-1b17-4eac-9f29-0627b4f4fde1" providerId="ADAL" clId="{AE6BF3C7-ADAA-415D-9149-E7EBA4E2B6CB}" dt="2021-09-06T16:06:48.953" v="8653" actId="1076"/>
        <pc:sldMkLst>
          <pc:docMk/>
          <pc:sldMk cId="3211075649" sldId="284"/>
        </pc:sldMkLst>
        <pc:spChg chg="mod">
          <ac:chgData name="Lorenzo Stacchio - lorenzo.stacchio@studio.unibo.it" userId="e059a536-1b17-4eac-9f29-0627b4f4fde1" providerId="ADAL" clId="{AE6BF3C7-ADAA-415D-9149-E7EBA4E2B6CB}" dt="2021-09-06T15:42:45.440" v="7948" actId="20577"/>
          <ac:spMkLst>
            <pc:docMk/>
            <pc:sldMk cId="3211075649" sldId="284"/>
            <ac:spMk id="2" creationId="{B5B25C86-B458-4C01-9CD1-8F2DC297C689}"/>
          </ac:spMkLst>
        </pc:spChg>
        <pc:spChg chg="mod">
          <ac:chgData name="Lorenzo Stacchio - lorenzo.stacchio@studio.unibo.it" userId="e059a536-1b17-4eac-9f29-0627b4f4fde1" providerId="ADAL" clId="{AE6BF3C7-ADAA-415D-9149-E7EBA4E2B6CB}" dt="2021-09-06T15:59:10.558" v="8413" actId="20577"/>
          <ac:spMkLst>
            <pc:docMk/>
            <pc:sldMk cId="3211075649" sldId="284"/>
            <ac:spMk id="3" creationId="{B8B3B3D0-CF16-49E8-9891-45CF2A34D702}"/>
          </ac:spMkLst>
        </pc:spChg>
        <pc:spChg chg="del">
          <ac:chgData name="Lorenzo Stacchio - lorenzo.stacchio@studio.unibo.it" userId="e059a536-1b17-4eac-9f29-0627b4f4fde1" providerId="ADAL" clId="{AE6BF3C7-ADAA-415D-9149-E7EBA4E2B6CB}" dt="2021-09-06T15:58:39.957" v="8282" actId="478"/>
          <ac:spMkLst>
            <pc:docMk/>
            <pc:sldMk cId="3211075649" sldId="284"/>
            <ac:spMk id="6" creationId="{D696662D-7AC7-4626-92A5-9B520E80C584}"/>
          </ac:spMkLst>
        </pc:spChg>
        <pc:spChg chg="del">
          <ac:chgData name="Lorenzo Stacchio - lorenzo.stacchio@studio.unibo.it" userId="e059a536-1b17-4eac-9f29-0627b4f4fde1" providerId="ADAL" clId="{AE6BF3C7-ADAA-415D-9149-E7EBA4E2B6CB}" dt="2021-09-06T15:58:39.957" v="8282" actId="478"/>
          <ac:spMkLst>
            <pc:docMk/>
            <pc:sldMk cId="3211075649" sldId="284"/>
            <ac:spMk id="8" creationId="{353AF08E-6C82-4037-AD68-5B03B8DBB36F}"/>
          </ac:spMkLst>
        </pc:spChg>
        <pc:spChg chg="del">
          <ac:chgData name="Lorenzo Stacchio - lorenzo.stacchio@studio.unibo.it" userId="e059a536-1b17-4eac-9f29-0627b4f4fde1" providerId="ADAL" clId="{AE6BF3C7-ADAA-415D-9149-E7EBA4E2B6CB}" dt="2021-09-06T15:58:39.957" v="8282" actId="478"/>
          <ac:spMkLst>
            <pc:docMk/>
            <pc:sldMk cId="3211075649" sldId="284"/>
            <ac:spMk id="9" creationId="{03E53F7B-23BE-4F2C-BB7F-73434FF433E2}"/>
          </ac:spMkLst>
        </pc:spChg>
        <pc:spChg chg="mod">
          <ac:chgData name="Lorenzo Stacchio - lorenzo.stacchio@studio.unibo.it" userId="e059a536-1b17-4eac-9f29-0627b4f4fde1" providerId="ADAL" clId="{AE6BF3C7-ADAA-415D-9149-E7EBA4E2B6CB}" dt="2021-09-06T16:05:17.583" v="8590" actId="20577"/>
          <ac:spMkLst>
            <pc:docMk/>
            <pc:sldMk cId="3211075649" sldId="284"/>
            <ac:spMk id="16" creationId="{67AABA8C-398E-4831-A7D9-575350D72C8B}"/>
          </ac:spMkLst>
        </pc:spChg>
        <pc:spChg chg="mod">
          <ac:chgData name="Lorenzo Stacchio - lorenzo.stacchio@studio.unibo.it" userId="e059a536-1b17-4eac-9f29-0627b4f4fde1" providerId="ADAL" clId="{AE6BF3C7-ADAA-415D-9149-E7EBA4E2B6CB}" dt="2021-09-06T16:06:48.953" v="8653" actId="1076"/>
          <ac:spMkLst>
            <pc:docMk/>
            <pc:sldMk cId="3211075649" sldId="284"/>
            <ac:spMk id="18" creationId="{19A250C6-8915-4A00-A2B4-A672127CBAA9}"/>
          </ac:spMkLst>
        </pc:spChg>
        <pc:spChg chg="mod">
          <ac:chgData name="Lorenzo Stacchio - lorenzo.stacchio@studio.unibo.it" userId="e059a536-1b17-4eac-9f29-0627b4f4fde1" providerId="ADAL" clId="{AE6BF3C7-ADAA-415D-9149-E7EBA4E2B6CB}" dt="2021-09-06T16:06:48.953" v="8653" actId="1076"/>
          <ac:spMkLst>
            <pc:docMk/>
            <pc:sldMk cId="3211075649" sldId="284"/>
            <ac:spMk id="19" creationId="{22A85F8F-7D71-480F-8398-F3FAA7195634}"/>
          </ac:spMkLst>
        </pc:spChg>
        <pc:spChg chg="mod">
          <ac:chgData name="Lorenzo Stacchio - lorenzo.stacchio@studio.unibo.it" userId="e059a536-1b17-4eac-9f29-0627b4f4fde1" providerId="ADAL" clId="{AE6BF3C7-ADAA-415D-9149-E7EBA4E2B6CB}" dt="2021-09-06T16:06:48.953" v="8653" actId="1076"/>
          <ac:spMkLst>
            <pc:docMk/>
            <pc:sldMk cId="3211075649" sldId="284"/>
            <ac:spMk id="20" creationId="{4BD4812E-CD7F-4F01-A01B-697CEE8B085B}"/>
          </ac:spMkLst>
        </pc:spChg>
        <pc:spChg chg="add mod">
          <ac:chgData name="Lorenzo Stacchio - lorenzo.stacchio@studio.unibo.it" userId="e059a536-1b17-4eac-9f29-0627b4f4fde1" providerId="ADAL" clId="{AE6BF3C7-ADAA-415D-9149-E7EBA4E2B6CB}" dt="2021-09-06T16:06:48.953" v="8653" actId="1076"/>
          <ac:spMkLst>
            <pc:docMk/>
            <pc:sldMk cId="3211075649" sldId="284"/>
            <ac:spMk id="26" creationId="{EC3D6BD3-9766-47C1-9FF1-8047F82D0418}"/>
          </ac:spMkLst>
        </pc:spChg>
        <pc:spChg chg="add mod">
          <ac:chgData name="Lorenzo Stacchio - lorenzo.stacchio@studio.unibo.it" userId="e059a536-1b17-4eac-9f29-0627b4f4fde1" providerId="ADAL" clId="{AE6BF3C7-ADAA-415D-9149-E7EBA4E2B6CB}" dt="2021-09-06T16:06:48.953" v="8653" actId="1076"/>
          <ac:spMkLst>
            <pc:docMk/>
            <pc:sldMk cId="3211075649" sldId="284"/>
            <ac:spMk id="27" creationId="{F13020BE-3B85-4636-82EF-94B359E2DFC6}"/>
          </ac:spMkLst>
        </pc:spChg>
        <pc:spChg chg="add mod">
          <ac:chgData name="Lorenzo Stacchio - lorenzo.stacchio@studio.unibo.it" userId="e059a536-1b17-4eac-9f29-0627b4f4fde1" providerId="ADAL" clId="{AE6BF3C7-ADAA-415D-9149-E7EBA4E2B6CB}" dt="2021-09-06T16:06:48.953" v="8653" actId="1076"/>
          <ac:spMkLst>
            <pc:docMk/>
            <pc:sldMk cId="3211075649" sldId="284"/>
            <ac:spMk id="28" creationId="{E2DF5DE5-0CE4-4F3E-B6B2-09C79CB10E1F}"/>
          </ac:spMkLst>
        </pc:spChg>
        <pc:spChg chg="add mod">
          <ac:chgData name="Lorenzo Stacchio - lorenzo.stacchio@studio.unibo.it" userId="e059a536-1b17-4eac-9f29-0627b4f4fde1" providerId="ADAL" clId="{AE6BF3C7-ADAA-415D-9149-E7EBA4E2B6CB}" dt="2021-09-06T16:06:48.953" v="8653" actId="1076"/>
          <ac:spMkLst>
            <pc:docMk/>
            <pc:sldMk cId="3211075649" sldId="284"/>
            <ac:spMk id="31" creationId="{53A6576A-D87F-4CE7-9A6F-78E4037C4C43}"/>
          </ac:spMkLst>
        </pc:spChg>
        <pc:spChg chg="add mod">
          <ac:chgData name="Lorenzo Stacchio - lorenzo.stacchio@studio.unibo.it" userId="e059a536-1b17-4eac-9f29-0627b4f4fde1" providerId="ADAL" clId="{AE6BF3C7-ADAA-415D-9149-E7EBA4E2B6CB}" dt="2021-09-06T16:06:48.953" v="8653" actId="1076"/>
          <ac:spMkLst>
            <pc:docMk/>
            <pc:sldMk cId="3211075649" sldId="284"/>
            <ac:spMk id="32" creationId="{769720D9-FFA8-4F5E-9EBB-CC70076CF120}"/>
          </ac:spMkLst>
        </pc:spChg>
        <pc:spChg chg="add mod">
          <ac:chgData name="Lorenzo Stacchio - lorenzo.stacchio@studio.unibo.it" userId="e059a536-1b17-4eac-9f29-0627b4f4fde1" providerId="ADAL" clId="{AE6BF3C7-ADAA-415D-9149-E7EBA4E2B6CB}" dt="2021-09-06T16:06:48.953" v="8653" actId="1076"/>
          <ac:spMkLst>
            <pc:docMk/>
            <pc:sldMk cId="3211075649" sldId="284"/>
            <ac:spMk id="33" creationId="{F0E268C5-7FAE-4662-A826-189B535AA1A5}"/>
          </ac:spMkLst>
        </pc:spChg>
        <pc:cxnChg chg="del mod">
          <ac:chgData name="Lorenzo Stacchio - lorenzo.stacchio@studio.unibo.it" userId="e059a536-1b17-4eac-9f29-0627b4f4fde1" providerId="ADAL" clId="{AE6BF3C7-ADAA-415D-9149-E7EBA4E2B6CB}" dt="2021-09-06T15:58:39.957" v="8282" actId="478"/>
          <ac:cxnSpMkLst>
            <pc:docMk/>
            <pc:sldMk cId="3211075649" sldId="284"/>
            <ac:cxnSpMk id="11" creationId="{E28C85FC-BF59-41A5-8BB4-C24F18F049E5}"/>
          </ac:cxnSpMkLst>
        </pc:cxnChg>
        <pc:cxnChg chg="del mod">
          <ac:chgData name="Lorenzo Stacchio - lorenzo.stacchio@studio.unibo.it" userId="e059a536-1b17-4eac-9f29-0627b4f4fde1" providerId="ADAL" clId="{AE6BF3C7-ADAA-415D-9149-E7EBA4E2B6CB}" dt="2021-09-06T15:58:39.957" v="8282" actId="478"/>
          <ac:cxnSpMkLst>
            <pc:docMk/>
            <pc:sldMk cId="3211075649" sldId="284"/>
            <ac:cxnSpMk id="13" creationId="{A3866A1C-B38C-454D-885A-7D6A581B1A99}"/>
          </ac:cxnSpMkLst>
        </pc:cxnChg>
        <pc:cxnChg chg="mod">
          <ac:chgData name="Lorenzo Stacchio - lorenzo.stacchio@studio.unibo.it" userId="e059a536-1b17-4eac-9f29-0627b4f4fde1" providerId="ADAL" clId="{AE6BF3C7-ADAA-415D-9149-E7EBA4E2B6CB}" dt="2021-09-06T16:06:48.953" v="8653" actId="1076"/>
          <ac:cxnSpMkLst>
            <pc:docMk/>
            <pc:sldMk cId="3211075649" sldId="284"/>
            <ac:cxnSpMk id="21" creationId="{9B85A7DE-4514-4F6B-BCBA-E69DA1F2B0C2}"/>
          </ac:cxnSpMkLst>
        </pc:cxnChg>
        <pc:cxnChg chg="mod">
          <ac:chgData name="Lorenzo Stacchio - lorenzo.stacchio@studio.unibo.it" userId="e059a536-1b17-4eac-9f29-0627b4f4fde1" providerId="ADAL" clId="{AE6BF3C7-ADAA-415D-9149-E7EBA4E2B6CB}" dt="2021-09-06T16:06:48.953" v="8653" actId="1076"/>
          <ac:cxnSpMkLst>
            <pc:docMk/>
            <pc:sldMk cId="3211075649" sldId="284"/>
            <ac:cxnSpMk id="22" creationId="{16AF5E34-29D7-4EAF-81CD-3EAB98B59A91}"/>
          </ac:cxnSpMkLst>
        </pc:cxnChg>
        <pc:cxnChg chg="add mod">
          <ac:chgData name="Lorenzo Stacchio - lorenzo.stacchio@studio.unibo.it" userId="e059a536-1b17-4eac-9f29-0627b4f4fde1" providerId="ADAL" clId="{AE6BF3C7-ADAA-415D-9149-E7EBA4E2B6CB}" dt="2021-09-06T16:06:48.953" v="8653" actId="1076"/>
          <ac:cxnSpMkLst>
            <pc:docMk/>
            <pc:sldMk cId="3211075649" sldId="284"/>
            <ac:cxnSpMk id="29" creationId="{522F1D52-BD85-4EB8-9FFC-8D7DA6B08D29}"/>
          </ac:cxnSpMkLst>
        </pc:cxnChg>
        <pc:cxnChg chg="add mod">
          <ac:chgData name="Lorenzo Stacchio - lorenzo.stacchio@studio.unibo.it" userId="e059a536-1b17-4eac-9f29-0627b4f4fde1" providerId="ADAL" clId="{AE6BF3C7-ADAA-415D-9149-E7EBA4E2B6CB}" dt="2021-09-06T16:06:48.953" v="8653" actId="1076"/>
          <ac:cxnSpMkLst>
            <pc:docMk/>
            <pc:sldMk cId="3211075649" sldId="284"/>
            <ac:cxnSpMk id="30" creationId="{8C09CD18-E361-4B2D-9B7D-97110659C53E}"/>
          </ac:cxnSpMkLst>
        </pc:cxnChg>
        <pc:cxnChg chg="add mod">
          <ac:chgData name="Lorenzo Stacchio - lorenzo.stacchio@studio.unibo.it" userId="e059a536-1b17-4eac-9f29-0627b4f4fde1" providerId="ADAL" clId="{AE6BF3C7-ADAA-415D-9149-E7EBA4E2B6CB}" dt="2021-09-06T16:06:48.953" v="8653" actId="1076"/>
          <ac:cxnSpMkLst>
            <pc:docMk/>
            <pc:sldMk cId="3211075649" sldId="284"/>
            <ac:cxnSpMk id="34" creationId="{6C58A3C2-7B5B-45D7-8F6C-471F2084823C}"/>
          </ac:cxnSpMkLst>
        </pc:cxnChg>
        <pc:cxnChg chg="add mod">
          <ac:chgData name="Lorenzo Stacchio - lorenzo.stacchio@studio.unibo.it" userId="e059a536-1b17-4eac-9f29-0627b4f4fde1" providerId="ADAL" clId="{AE6BF3C7-ADAA-415D-9149-E7EBA4E2B6CB}" dt="2021-09-06T16:06:48.953" v="8653" actId="1076"/>
          <ac:cxnSpMkLst>
            <pc:docMk/>
            <pc:sldMk cId="3211075649" sldId="284"/>
            <ac:cxnSpMk id="35" creationId="{6F1CC7DF-C4BA-4616-B96F-CAB17DAE8C2D}"/>
          </ac:cxnSpMkLst>
        </pc:cxnChg>
      </pc:sldChg>
      <pc:sldChg chg="addSp delSp modSp add mod ord">
        <pc:chgData name="Lorenzo Stacchio - lorenzo.stacchio@studio.unibo.it" userId="e059a536-1b17-4eac-9f29-0627b4f4fde1" providerId="ADAL" clId="{AE6BF3C7-ADAA-415D-9149-E7EBA4E2B6CB}" dt="2021-09-06T16:42:23.039" v="9234" actId="1076"/>
        <pc:sldMkLst>
          <pc:docMk/>
          <pc:sldMk cId="3860801316" sldId="285"/>
        </pc:sldMkLst>
        <pc:spChg chg="mod">
          <ac:chgData name="Lorenzo Stacchio - lorenzo.stacchio@studio.unibo.it" userId="e059a536-1b17-4eac-9f29-0627b4f4fde1" providerId="ADAL" clId="{AE6BF3C7-ADAA-415D-9149-E7EBA4E2B6CB}" dt="2021-09-06T16:32:11.137" v="9001" actId="20577"/>
          <ac:spMkLst>
            <pc:docMk/>
            <pc:sldMk cId="3860801316" sldId="285"/>
            <ac:spMk id="2" creationId="{B5B25C86-B458-4C01-9CD1-8F2DC297C689}"/>
          </ac:spMkLst>
        </pc:spChg>
        <pc:spChg chg="del mod">
          <ac:chgData name="Lorenzo Stacchio - lorenzo.stacchio@studio.unibo.it" userId="e059a536-1b17-4eac-9f29-0627b4f4fde1" providerId="ADAL" clId="{AE6BF3C7-ADAA-415D-9149-E7EBA4E2B6CB}" dt="2021-09-06T16:33:11.675" v="9011" actId="478"/>
          <ac:spMkLst>
            <pc:docMk/>
            <pc:sldMk cId="3860801316" sldId="285"/>
            <ac:spMk id="3" creationId="{B8B3B3D0-CF16-49E8-9891-45CF2A34D702}"/>
          </ac:spMkLst>
        </pc:spChg>
        <pc:spChg chg="del">
          <ac:chgData name="Lorenzo Stacchio - lorenzo.stacchio@studio.unibo.it" userId="e059a536-1b17-4eac-9f29-0627b4f4fde1" providerId="ADAL" clId="{AE6BF3C7-ADAA-415D-9149-E7EBA4E2B6CB}" dt="2021-09-06T16:28:53.440" v="8814" actId="478"/>
          <ac:spMkLst>
            <pc:docMk/>
            <pc:sldMk cId="3860801316" sldId="285"/>
            <ac:spMk id="6" creationId="{D696662D-7AC7-4626-92A5-9B520E80C584}"/>
          </ac:spMkLst>
        </pc:spChg>
        <pc:spChg chg="del">
          <ac:chgData name="Lorenzo Stacchio - lorenzo.stacchio@studio.unibo.it" userId="e059a536-1b17-4eac-9f29-0627b4f4fde1" providerId="ADAL" clId="{AE6BF3C7-ADAA-415D-9149-E7EBA4E2B6CB}" dt="2021-09-06T16:28:53.440" v="8814" actId="478"/>
          <ac:spMkLst>
            <pc:docMk/>
            <pc:sldMk cId="3860801316" sldId="285"/>
            <ac:spMk id="8" creationId="{353AF08E-6C82-4037-AD68-5B03B8DBB36F}"/>
          </ac:spMkLst>
        </pc:spChg>
        <pc:spChg chg="del">
          <ac:chgData name="Lorenzo Stacchio - lorenzo.stacchio@studio.unibo.it" userId="e059a536-1b17-4eac-9f29-0627b4f4fde1" providerId="ADAL" clId="{AE6BF3C7-ADAA-415D-9149-E7EBA4E2B6CB}" dt="2021-09-06T16:28:53.440" v="8814" actId="478"/>
          <ac:spMkLst>
            <pc:docMk/>
            <pc:sldMk cId="3860801316" sldId="285"/>
            <ac:spMk id="9" creationId="{03E53F7B-23BE-4F2C-BB7F-73434FF433E2}"/>
          </ac:spMkLst>
        </pc:spChg>
        <pc:spChg chg="add mod">
          <ac:chgData name="Lorenzo Stacchio - lorenzo.stacchio@studio.unibo.it" userId="e059a536-1b17-4eac-9f29-0627b4f4fde1" providerId="ADAL" clId="{AE6BF3C7-ADAA-415D-9149-E7EBA4E2B6CB}" dt="2021-09-06T16:42:18.722" v="9233" actId="1076"/>
          <ac:spMkLst>
            <pc:docMk/>
            <pc:sldMk cId="3860801316" sldId="285"/>
            <ac:spMk id="10" creationId="{2728AEA4-E5A7-453F-858D-8D1DA3AE17AB}"/>
          </ac:spMkLst>
        </pc:spChg>
        <pc:spChg chg="add mod">
          <ac:chgData name="Lorenzo Stacchio - lorenzo.stacchio@studio.unibo.it" userId="e059a536-1b17-4eac-9f29-0627b4f4fde1" providerId="ADAL" clId="{AE6BF3C7-ADAA-415D-9149-E7EBA4E2B6CB}" dt="2021-09-06T16:42:23.039" v="9234" actId="1076"/>
          <ac:spMkLst>
            <pc:docMk/>
            <pc:sldMk cId="3860801316" sldId="285"/>
            <ac:spMk id="12" creationId="{CE9F1889-A4C4-4C41-BFC4-EC34FAFBC6A7}"/>
          </ac:spMkLst>
        </pc:spChg>
        <pc:spChg chg="add mod">
          <ac:chgData name="Lorenzo Stacchio - lorenzo.stacchio@studio.unibo.it" userId="e059a536-1b17-4eac-9f29-0627b4f4fde1" providerId="ADAL" clId="{AE6BF3C7-ADAA-415D-9149-E7EBA4E2B6CB}" dt="2021-09-06T16:42:23.039" v="9234" actId="1076"/>
          <ac:spMkLst>
            <pc:docMk/>
            <pc:sldMk cId="3860801316" sldId="285"/>
            <ac:spMk id="14" creationId="{39373967-F391-4CE4-9A48-A377833473E0}"/>
          </ac:spMkLst>
        </pc:spChg>
        <pc:spChg chg="add mod">
          <ac:chgData name="Lorenzo Stacchio - lorenzo.stacchio@studio.unibo.it" userId="e059a536-1b17-4eac-9f29-0627b4f4fde1" providerId="ADAL" clId="{AE6BF3C7-ADAA-415D-9149-E7EBA4E2B6CB}" dt="2021-09-06T16:42:23.039" v="9234" actId="1076"/>
          <ac:spMkLst>
            <pc:docMk/>
            <pc:sldMk cId="3860801316" sldId="285"/>
            <ac:spMk id="15" creationId="{BC3D8852-FB00-4D81-845F-1F0BCEAC9E4C}"/>
          </ac:spMkLst>
        </pc:spChg>
        <pc:spChg chg="add mod">
          <ac:chgData name="Lorenzo Stacchio - lorenzo.stacchio@studio.unibo.it" userId="e059a536-1b17-4eac-9f29-0627b4f4fde1" providerId="ADAL" clId="{AE6BF3C7-ADAA-415D-9149-E7EBA4E2B6CB}" dt="2021-09-06T16:42:23.039" v="9234" actId="1076"/>
          <ac:spMkLst>
            <pc:docMk/>
            <pc:sldMk cId="3860801316" sldId="285"/>
            <ac:spMk id="22" creationId="{35366142-BD5F-4398-B715-1B1ADCAAE488}"/>
          </ac:spMkLst>
        </pc:spChg>
        <pc:spChg chg="add mod">
          <ac:chgData name="Lorenzo Stacchio - lorenzo.stacchio@studio.unibo.it" userId="e059a536-1b17-4eac-9f29-0627b4f4fde1" providerId="ADAL" clId="{AE6BF3C7-ADAA-415D-9149-E7EBA4E2B6CB}" dt="2021-09-06T16:42:23.039" v="9234" actId="1076"/>
          <ac:spMkLst>
            <pc:docMk/>
            <pc:sldMk cId="3860801316" sldId="285"/>
            <ac:spMk id="23" creationId="{495B68E5-52CC-4AC5-AA56-5F1E48CE6B6B}"/>
          </ac:spMkLst>
        </pc:spChg>
        <pc:cxnChg chg="add del mod">
          <ac:chgData name="Lorenzo Stacchio - lorenzo.stacchio@studio.unibo.it" userId="e059a536-1b17-4eac-9f29-0627b4f4fde1" providerId="ADAL" clId="{AE6BF3C7-ADAA-415D-9149-E7EBA4E2B6CB}" dt="2021-09-06T16:34:04.138" v="9019" actId="478"/>
          <ac:cxnSpMkLst>
            <pc:docMk/>
            <pc:sldMk cId="3860801316" sldId="285"/>
            <ac:cxnSpMk id="7" creationId="{4F9CC2AB-FBED-4316-8B14-1D73A693FE2C}"/>
          </ac:cxnSpMkLst>
        </pc:cxnChg>
        <pc:cxnChg chg="del mod">
          <ac:chgData name="Lorenzo Stacchio - lorenzo.stacchio@studio.unibo.it" userId="e059a536-1b17-4eac-9f29-0627b4f4fde1" providerId="ADAL" clId="{AE6BF3C7-ADAA-415D-9149-E7EBA4E2B6CB}" dt="2021-09-06T16:28:53.440" v="8814" actId="478"/>
          <ac:cxnSpMkLst>
            <pc:docMk/>
            <pc:sldMk cId="3860801316" sldId="285"/>
            <ac:cxnSpMk id="11" creationId="{E28C85FC-BF59-41A5-8BB4-C24F18F049E5}"/>
          </ac:cxnSpMkLst>
        </pc:cxnChg>
        <pc:cxnChg chg="del mod">
          <ac:chgData name="Lorenzo Stacchio - lorenzo.stacchio@studio.unibo.it" userId="e059a536-1b17-4eac-9f29-0627b4f4fde1" providerId="ADAL" clId="{AE6BF3C7-ADAA-415D-9149-E7EBA4E2B6CB}" dt="2021-09-06T16:28:53.440" v="8814" actId="478"/>
          <ac:cxnSpMkLst>
            <pc:docMk/>
            <pc:sldMk cId="3860801316" sldId="285"/>
            <ac:cxnSpMk id="13" creationId="{A3866A1C-B38C-454D-885A-7D6A581B1A99}"/>
          </ac:cxnSpMkLst>
        </pc:cxnChg>
        <pc:cxnChg chg="add mod">
          <ac:chgData name="Lorenzo Stacchio - lorenzo.stacchio@studio.unibo.it" userId="e059a536-1b17-4eac-9f29-0627b4f4fde1" providerId="ADAL" clId="{AE6BF3C7-ADAA-415D-9149-E7EBA4E2B6CB}" dt="2021-09-06T16:42:23.039" v="9234" actId="1076"/>
          <ac:cxnSpMkLst>
            <pc:docMk/>
            <pc:sldMk cId="3860801316" sldId="285"/>
            <ac:cxnSpMk id="16" creationId="{4B0ED595-AF4C-4341-A2B7-6AE78D44EE5D}"/>
          </ac:cxnSpMkLst>
        </pc:cxnChg>
        <pc:cxnChg chg="add mod">
          <ac:chgData name="Lorenzo Stacchio - lorenzo.stacchio@studio.unibo.it" userId="e059a536-1b17-4eac-9f29-0627b4f4fde1" providerId="ADAL" clId="{AE6BF3C7-ADAA-415D-9149-E7EBA4E2B6CB}" dt="2021-09-06T16:42:23.039" v="9234" actId="1076"/>
          <ac:cxnSpMkLst>
            <pc:docMk/>
            <pc:sldMk cId="3860801316" sldId="285"/>
            <ac:cxnSpMk id="17" creationId="{AFB5EEEF-29D9-4326-824D-4B1A11ECACB6}"/>
          </ac:cxnSpMkLst>
        </pc:cxnChg>
        <pc:cxnChg chg="add del">
          <ac:chgData name="Lorenzo Stacchio - lorenzo.stacchio@studio.unibo.it" userId="e059a536-1b17-4eac-9f29-0627b4f4fde1" providerId="ADAL" clId="{AE6BF3C7-ADAA-415D-9149-E7EBA4E2B6CB}" dt="2021-09-06T16:34:18.571" v="9021" actId="478"/>
          <ac:cxnSpMkLst>
            <pc:docMk/>
            <pc:sldMk cId="3860801316" sldId="285"/>
            <ac:cxnSpMk id="21" creationId="{E16B37C4-EBD3-4DF3-B257-56FF08708465}"/>
          </ac:cxnSpMkLst>
        </pc:cxnChg>
      </pc:sldChg>
      <pc:sldChg chg="addSp delSp modSp add mod">
        <pc:chgData name="Lorenzo Stacchio - lorenzo.stacchio@studio.unibo.it" userId="e059a536-1b17-4eac-9f29-0627b4f4fde1" providerId="ADAL" clId="{AE6BF3C7-ADAA-415D-9149-E7EBA4E2B6CB}" dt="2021-09-06T17:07:35.110" v="10285" actId="1076"/>
        <pc:sldMkLst>
          <pc:docMk/>
          <pc:sldMk cId="3010372548" sldId="286"/>
        </pc:sldMkLst>
        <pc:spChg chg="del mod">
          <ac:chgData name="Lorenzo Stacchio - lorenzo.stacchio@studio.unibo.it" userId="e059a536-1b17-4eac-9f29-0627b4f4fde1" providerId="ADAL" clId="{AE6BF3C7-ADAA-415D-9149-E7EBA4E2B6CB}" dt="2021-09-06T17:06:20.024" v="10188" actId="478"/>
          <ac:spMkLst>
            <pc:docMk/>
            <pc:sldMk cId="3010372548" sldId="286"/>
            <ac:spMk id="2" creationId="{B5B25C86-B458-4C01-9CD1-8F2DC297C689}"/>
          </ac:spMkLst>
        </pc:spChg>
        <pc:spChg chg="add del mod">
          <ac:chgData name="Lorenzo Stacchio - lorenzo.stacchio@studio.unibo.it" userId="e059a536-1b17-4eac-9f29-0627b4f4fde1" providerId="ADAL" clId="{AE6BF3C7-ADAA-415D-9149-E7EBA4E2B6CB}" dt="2021-09-06T17:06:20.024" v="10188" actId="478"/>
          <ac:spMkLst>
            <pc:docMk/>
            <pc:sldMk cId="3010372548" sldId="286"/>
            <ac:spMk id="3" creationId="{B8B3B3D0-CF16-49E8-9891-45CF2A34D702}"/>
          </ac:spMkLst>
        </pc:spChg>
        <pc:spChg chg="add mod">
          <ac:chgData name="Lorenzo Stacchio - lorenzo.stacchio@studio.unibo.it" userId="e059a536-1b17-4eac-9f29-0627b4f4fde1" providerId="ADAL" clId="{AE6BF3C7-ADAA-415D-9149-E7EBA4E2B6CB}" dt="2021-09-06T17:07:14.029" v="10283" actId="20577"/>
          <ac:spMkLst>
            <pc:docMk/>
            <pc:sldMk cId="3010372548" sldId="286"/>
            <ac:spMk id="5" creationId="{4B48629C-1967-425C-AEEF-6B9258548928}"/>
          </ac:spMkLst>
        </pc:spChg>
        <pc:spChg chg="del">
          <ac:chgData name="Lorenzo Stacchio - lorenzo.stacchio@studio.unibo.it" userId="e059a536-1b17-4eac-9f29-0627b4f4fde1" providerId="ADAL" clId="{AE6BF3C7-ADAA-415D-9149-E7EBA4E2B6CB}" dt="2021-09-06T16:33:01.358" v="9008" actId="478"/>
          <ac:spMkLst>
            <pc:docMk/>
            <pc:sldMk cId="3010372548" sldId="286"/>
            <ac:spMk id="10" creationId="{2728AEA4-E5A7-453F-858D-8D1DA3AE17AB}"/>
          </ac:spMkLst>
        </pc:spChg>
        <pc:picChg chg="add mod">
          <ac:chgData name="Lorenzo Stacchio - lorenzo.stacchio@studio.unibo.it" userId="e059a536-1b17-4eac-9f29-0627b4f4fde1" providerId="ADAL" clId="{AE6BF3C7-ADAA-415D-9149-E7EBA4E2B6CB}" dt="2021-09-06T17:07:35.110" v="10285" actId="1076"/>
          <ac:picMkLst>
            <pc:docMk/>
            <pc:sldMk cId="3010372548" sldId="286"/>
            <ac:picMk id="7" creationId="{26B4441D-8CAF-439C-9EC9-013906C72C10}"/>
          </ac:picMkLst>
        </pc:picChg>
      </pc:sldChg>
      <pc:sldChg chg="addSp delSp modSp add mod">
        <pc:chgData name="Lorenzo Stacchio - lorenzo.stacchio@studio.unibo.it" userId="e059a536-1b17-4eac-9f29-0627b4f4fde1" providerId="ADAL" clId="{AE6BF3C7-ADAA-415D-9149-E7EBA4E2B6CB}" dt="2021-09-07T12:47:32.531" v="10682" actId="120"/>
        <pc:sldMkLst>
          <pc:docMk/>
          <pc:sldMk cId="3902205725" sldId="287"/>
        </pc:sldMkLst>
        <pc:spChg chg="add mod">
          <ac:chgData name="Lorenzo Stacchio - lorenzo.stacchio@studio.unibo.it" userId="e059a536-1b17-4eac-9f29-0627b4f4fde1" providerId="ADAL" clId="{AE6BF3C7-ADAA-415D-9149-E7EBA4E2B6CB}" dt="2021-09-06T16:37:36.907" v="9123" actId="21"/>
          <ac:spMkLst>
            <pc:docMk/>
            <pc:sldMk cId="3902205725" sldId="287"/>
            <ac:spMk id="3" creationId="{D7BD878F-9003-47AE-8F35-C93853F7885C}"/>
          </ac:spMkLst>
        </pc:spChg>
        <pc:spChg chg="add del">
          <ac:chgData name="Lorenzo Stacchio - lorenzo.stacchio@studio.unibo.it" userId="e059a536-1b17-4eac-9f29-0627b4f4fde1" providerId="ADAL" clId="{AE6BF3C7-ADAA-415D-9149-E7EBA4E2B6CB}" dt="2021-09-06T16:37:54.334" v="9130"/>
          <ac:spMkLst>
            <pc:docMk/>
            <pc:sldMk cId="3902205725" sldId="287"/>
            <ac:spMk id="4" creationId="{BD0DE30B-47EF-42C8-9D1D-778F23A19282}"/>
          </ac:spMkLst>
        </pc:spChg>
        <pc:spChg chg="add del mod">
          <ac:chgData name="Lorenzo Stacchio - lorenzo.stacchio@studio.unibo.it" userId="e059a536-1b17-4eac-9f29-0627b4f4fde1" providerId="ADAL" clId="{AE6BF3C7-ADAA-415D-9149-E7EBA4E2B6CB}" dt="2021-09-06T16:38:29.411" v="9139"/>
          <ac:spMkLst>
            <pc:docMk/>
            <pc:sldMk cId="3902205725" sldId="287"/>
            <ac:spMk id="5" creationId="{0813EE2C-5EE8-4E3C-B799-F41D6D8BC3E0}"/>
          </ac:spMkLst>
        </pc:spChg>
        <pc:spChg chg="mod">
          <ac:chgData name="Lorenzo Stacchio - lorenzo.stacchio@studio.unibo.it" userId="e059a536-1b17-4eac-9f29-0627b4f4fde1" providerId="ADAL" clId="{AE6BF3C7-ADAA-415D-9149-E7EBA4E2B6CB}" dt="2021-09-06T16:42:15.977" v="9232" actId="1076"/>
          <ac:spMkLst>
            <pc:docMk/>
            <pc:sldMk cId="3902205725" sldId="287"/>
            <ac:spMk id="10" creationId="{2728AEA4-E5A7-453F-858D-8D1DA3AE17AB}"/>
          </ac:spMkLst>
        </pc:spChg>
        <pc:spChg chg="mod">
          <ac:chgData name="Lorenzo Stacchio - lorenzo.stacchio@studio.unibo.it" userId="e059a536-1b17-4eac-9f29-0627b4f4fde1" providerId="ADAL" clId="{AE6BF3C7-ADAA-415D-9149-E7EBA4E2B6CB}" dt="2021-09-07T12:46:23.197" v="10679" actId="1035"/>
          <ac:spMkLst>
            <pc:docMk/>
            <pc:sldMk cId="3902205725" sldId="287"/>
            <ac:spMk id="12" creationId="{CE9F1889-A4C4-4C41-BFC4-EC34FAFBC6A7}"/>
          </ac:spMkLst>
        </pc:spChg>
        <pc:spChg chg="mod">
          <ac:chgData name="Lorenzo Stacchio - lorenzo.stacchio@studio.unibo.it" userId="e059a536-1b17-4eac-9f29-0627b4f4fde1" providerId="ADAL" clId="{AE6BF3C7-ADAA-415D-9149-E7EBA4E2B6CB}" dt="2021-09-07T12:47:32.531" v="10682" actId="120"/>
          <ac:spMkLst>
            <pc:docMk/>
            <pc:sldMk cId="3902205725" sldId="287"/>
            <ac:spMk id="14" creationId="{39373967-F391-4CE4-9A48-A377833473E0}"/>
          </ac:spMkLst>
        </pc:spChg>
        <pc:spChg chg="mod">
          <ac:chgData name="Lorenzo Stacchio - lorenzo.stacchio@studio.unibo.it" userId="e059a536-1b17-4eac-9f29-0627b4f4fde1" providerId="ADAL" clId="{AE6BF3C7-ADAA-415D-9149-E7EBA4E2B6CB}" dt="2021-09-07T12:46:23.197" v="10679" actId="1035"/>
          <ac:spMkLst>
            <pc:docMk/>
            <pc:sldMk cId="3902205725" sldId="287"/>
            <ac:spMk id="15" creationId="{BC3D8852-FB00-4D81-845F-1F0BCEAC9E4C}"/>
          </ac:spMkLst>
        </pc:spChg>
        <pc:spChg chg="add del mod">
          <ac:chgData name="Lorenzo Stacchio - lorenzo.stacchio@studio.unibo.it" userId="e059a536-1b17-4eac-9f29-0627b4f4fde1" providerId="ADAL" clId="{AE6BF3C7-ADAA-415D-9149-E7EBA4E2B6CB}" dt="2021-09-06T16:43:35.532" v="9319" actId="478"/>
          <ac:spMkLst>
            <pc:docMk/>
            <pc:sldMk cId="3902205725" sldId="287"/>
            <ac:spMk id="18" creationId="{81E638B8-FBAD-43DF-9EF1-1FC8986BB27F}"/>
          </ac:spMkLst>
        </pc:spChg>
        <pc:spChg chg="add del mod">
          <ac:chgData name="Lorenzo Stacchio - lorenzo.stacchio@studio.unibo.it" userId="e059a536-1b17-4eac-9f29-0627b4f4fde1" providerId="ADAL" clId="{AE6BF3C7-ADAA-415D-9149-E7EBA4E2B6CB}" dt="2021-09-06T16:39:19.309" v="9154" actId="478"/>
          <ac:spMkLst>
            <pc:docMk/>
            <pc:sldMk cId="3902205725" sldId="287"/>
            <ac:spMk id="19" creationId="{8B101436-1567-495A-AAA8-46EB27323F3E}"/>
          </ac:spMkLst>
        </pc:spChg>
        <pc:spChg chg="add del mod">
          <ac:chgData name="Lorenzo Stacchio - lorenzo.stacchio@studio.unibo.it" userId="e059a536-1b17-4eac-9f29-0627b4f4fde1" providerId="ADAL" clId="{AE6BF3C7-ADAA-415D-9149-E7EBA4E2B6CB}" dt="2021-09-06T16:43:36.302" v="9320" actId="478"/>
          <ac:spMkLst>
            <pc:docMk/>
            <pc:sldMk cId="3902205725" sldId="287"/>
            <ac:spMk id="20" creationId="{1193E6ED-DB66-4AD4-8142-DFDC2939B01E}"/>
          </ac:spMkLst>
        </pc:spChg>
        <pc:spChg chg="add mod">
          <ac:chgData name="Lorenzo Stacchio - lorenzo.stacchio@studio.unibo.it" userId="e059a536-1b17-4eac-9f29-0627b4f4fde1" providerId="ADAL" clId="{AE6BF3C7-ADAA-415D-9149-E7EBA4E2B6CB}" dt="2021-09-07T12:46:23.197" v="10679" actId="1035"/>
          <ac:spMkLst>
            <pc:docMk/>
            <pc:sldMk cId="3902205725" sldId="287"/>
            <ac:spMk id="21" creationId="{42EA9E85-F41F-4E9A-BFA2-882658A27652}"/>
          </ac:spMkLst>
        </pc:spChg>
        <pc:spChg chg="del">
          <ac:chgData name="Lorenzo Stacchio - lorenzo.stacchio@studio.unibo.it" userId="e059a536-1b17-4eac-9f29-0627b4f4fde1" providerId="ADAL" clId="{AE6BF3C7-ADAA-415D-9149-E7EBA4E2B6CB}" dt="2021-09-06T16:36:31.002" v="9084" actId="478"/>
          <ac:spMkLst>
            <pc:docMk/>
            <pc:sldMk cId="3902205725" sldId="287"/>
            <ac:spMk id="22" creationId="{35366142-BD5F-4398-B715-1B1ADCAAE488}"/>
          </ac:spMkLst>
        </pc:spChg>
        <pc:spChg chg="del">
          <ac:chgData name="Lorenzo Stacchio - lorenzo.stacchio@studio.unibo.it" userId="e059a536-1b17-4eac-9f29-0627b4f4fde1" providerId="ADAL" clId="{AE6BF3C7-ADAA-415D-9149-E7EBA4E2B6CB}" dt="2021-09-06T16:36:29.367" v="9083" actId="478"/>
          <ac:spMkLst>
            <pc:docMk/>
            <pc:sldMk cId="3902205725" sldId="287"/>
            <ac:spMk id="23" creationId="{495B68E5-52CC-4AC5-AA56-5F1E48CE6B6B}"/>
          </ac:spMkLst>
        </pc:spChg>
        <pc:spChg chg="add mod">
          <ac:chgData name="Lorenzo Stacchio - lorenzo.stacchio@studio.unibo.it" userId="e059a536-1b17-4eac-9f29-0627b4f4fde1" providerId="ADAL" clId="{AE6BF3C7-ADAA-415D-9149-E7EBA4E2B6CB}" dt="2021-09-07T12:47:32.531" v="10682" actId="120"/>
          <ac:spMkLst>
            <pc:docMk/>
            <pc:sldMk cId="3902205725" sldId="287"/>
            <ac:spMk id="24" creationId="{6C3BCCFE-2914-442D-BD47-7BF2EB09D037}"/>
          </ac:spMkLst>
        </pc:spChg>
        <pc:spChg chg="add mod">
          <ac:chgData name="Lorenzo Stacchio - lorenzo.stacchio@studio.unibo.it" userId="e059a536-1b17-4eac-9f29-0627b4f4fde1" providerId="ADAL" clId="{AE6BF3C7-ADAA-415D-9149-E7EBA4E2B6CB}" dt="2021-09-07T12:46:23.197" v="10679" actId="1035"/>
          <ac:spMkLst>
            <pc:docMk/>
            <pc:sldMk cId="3902205725" sldId="287"/>
            <ac:spMk id="25" creationId="{5FC75962-8E2E-44A5-947D-05ED6F722F7A}"/>
          </ac:spMkLst>
        </pc:spChg>
        <pc:spChg chg="add del mod">
          <ac:chgData name="Lorenzo Stacchio - lorenzo.stacchio@studio.unibo.it" userId="e059a536-1b17-4eac-9f29-0627b4f4fde1" providerId="ADAL" clId="{AE6BF3C7-ADAA-415D-9149-E7EBA4E2B6CB}" dt="2021-09-06T16:43:40.212" v="9323" actId="478"/>
          <ac:spMkLst>
            <pc:docMk/>
            <pc:sldMk cId="3902205725" sldId="287"/>
            <ac:spMk id="28" creationId="{E1AE0723-DD78-4FC2-ADC6-BB8FA996C671}"/>
          </ac:spMkLst>
        </pc:spChg>
        <pc:spChg chg="add del mod">
          <ac:chgData name="Lorenzo Stacchio - lorenzo.stacchio@studio.unibo.it" userId="e059a536-1b17-4eac-9f29-0627b4f4fde1" providerId="ADAL" clId="{AE6BF3C7-ADAA-415D-9149-E7EBA4E2B6CB}" dt="2021-09-06T16:43:37.351" v="9321" actId="478"/>
          <ac:spMkLst>
            <pc:docMk/>
            <pc:sldMk cId="3902205725" sldId="287"/>
            <ac:spMk id="29" creationId="{6900E636-BD05-4083-A1A7-13F78286CFD0}"/>
          </ac:spMkLst>
        </pc:spChg>
        <pc:cxnChg chg="mod">
          <ac:chgData name="Lorenzo Stacchio - lorenzo.stacchio@studio.unibo.it" userId="e059a536-1b17-4eac-9f29-0627b4f4fde1" providerId="ADAL" clId="{AE6BF3C7-ADAA-415D-9149-E7EBA4E2B6CB}" dt="2021-09-07T12:46:23.197" v="10679" actId="1035"/>
          <ac:cxnSpMkLst>
            <pc:docMk/>
            <pc:sldMk cId="3902205725" sldId="287"/>
            <ac:cxnSpMk id="16" creationId="{4B0ED595-AF4C-4341-A2B7-6AE78D44EE5D}"/>
          </ac:cxnSpMkLst>
        </pc:cxnChg>
        <pc:cxnChg chg="mod">
          <ac:chgData name="Lorenzo Stacchio - lorenzo.stacchio@studio.unibo.it" userId="e059a536-1b17-4eac-9f29-0627b4f4fde1" providerId="ADAL" clId="{AE6BF3C7-ADAA-415D-9149-E7EBA4E2B6CB}" dt="2021-09-07T12:46:23.197" v="10679" actId="1035"/>
          <ac:cxnSpMkLst>
            <pc:docMk/>
            <pc:sldMk cId="3902205725" sldId="287"/>
            <ac:cxnSpMk id="17" creationId="{AFB5EEEF-29D9-4326-824D-4B1A11ECACB6}"/>
          </ac:cxnSpMkLst>
        </pc:cxnChg>
        <pc:cxnChg chg="add mod">
          <ac:chgData name="Lorenzo Stacchio - lorenzo.stacchio@studio.unibo.it" userId="e059a536-1b17-4eac-9f29-0627b4f4fde1" providerId="ADAL" clId="{AE6BF3C7-ADAA-415D-9149-E7EBA4E2B6CB}" dt="2021-09-07T12:46:23.197" v="10679" actId="1035"/>
          <ac:cxnSpMkLst>
            <pc:docMk/>
            <pc:sldMk cId="3902205725" sldId="287"/>
            <ac:cxnSpMk id="26" creationId="{FFA3AD17-E3EE-45DD-9BDA-B4BF911D3CB9}"/>
          </ac:cxnSpMkLst>
        </pc:cxnChg>
        <pc:cxnChg chg="add mod">
          <ac:chgData name="Lorenzo Stacchio - lorenzo.stacchio@studio.unibo.it" userId="e059a536-1b17-4eac-9f29-0627b4f4fde1" providerId="ADAL" clId="{AE6BF3C7-ADAA-415D-9149-E7EBA4E2B6CB}" dt="2021-09-07T12:46:23.197" v="10679" actId="1035"/>
          <ac:cxnSpMkLst>
            <pc:docMk/>
            <pc:sldMk cId="3902205725" sldId="287"/>
            <ac:cxnSpMk id="27" creationId="{E5250128-28B4-473E-A237-369E9B1AC801}"/>
          </ac:cxnSpMkLst>
        </pc:cxnChg>
      </pc:sldChg>
      <pc:sldChg chg="addSp delSp modSp add mod">
        <pc:chgData name="Lorenzo Stacchio - lorenzo.stacchio@studio.unibo.it" userId="e059a536-1b17-4eac-9f29-0627b4f4fde1" providerId="ADAL" clId="{AE6BF3C7-ADAA-415D-9149-E7EBA4E2B6CB}" dt="2021-09-07T12:47:25.327" v="10680" actId="122"/>
        <pc:sldMkLst>
          <pc:docMk/>
          <pc:sldMk cId="3920826378" sldId="288"/>
        </pc:sldMkLst>
        <pc:spChg chg="add del">
          <ac:chgData name="Lorenzo Stacchio - lorenzo.stacchio@studio.unibo.it" userId="e059a536-1b17-4eac-9f29-0627b4f4fde1" providerId="ADAL" clId="{AE6BF3C7-ADAA-415D-9149-E7EBA4E2B6CB}" dt="2021-09-06T16:44:39.629" v="9331" actId="478"/>
          <ac:spMkLst>
            <pc:docMk/>
            <pc:sldMk cId="3920826378" sldId="288"/>
            <ac:spMk id="3" creationId="{88D8FF48-4A09-4996-ACF5-36391F78FD9C}"/>
          </ac:spMkLst>
        </pc:spChg>
        <pc:spChg chg="mod">
          <ac:chgData name="Lorenzo Stacchio - lorenzo.stacchio@studio.unibo.it" userId="e059a536-1b17-4eac-9f29-0627b4f4fde1" providerId="ADAL" clId="{AE6BF3C7-ADAA-415D-9149-E7EBA4E2B6CB}" dt="2021-09-06T16:44:06.454" v="9326" actId="207"/>
          <ac:spMkLst>
            <pc:docMk/>
            <pc:sldMk cId="3920826378" sldId="288"/>
            <ac:spMk id="10" creationId="{2728AEA4-E5A7-453F-858D-8D1DA3AE17AB}"/>
          </ac:spMkLst>
        </pc:spChg>
        <pc:spChg chg="add del mod">
          <ac:chgData name="Lorenzo Stacchio - lorenzo.stacchio@studio.unibo.it" userId="e059a536-1b17-4eac-9f29-0627b4f4fde1" providerId="ADAL" clId="{AE6BF3C7-ADAA-415D-9149-E7EBA4E2B6CB}" dt="2021-09-06T16:44:22.007" v="9327" actId="478"/>
          <ac:spMkLst>
            <pc:docMk/>
            <pc:sldMk cId="3920826378" sldId="288"/>
            <ac:spMk id="11" creationId="{4E956DFC-F078-4B8B-ADE6-BBEB1D736A22}"/>
          </ac:spMkLst>
        </pc:spChg>
        <pc:spChg chg="del">
          <ac:chgData name="Lorenzo Stacchio - lorenzo.stacchio@studio.unibo.it" userId="e059a536-1b17-4eac-9f29-0627b4f4fde1" providerId="ADAL" clId="{AE6BF3C7-ADAA-415D-9149-E7EBA4E2B6CB}" dt="2021-09-06T16:40:25.280" v="9185" actId="478"/>
          <ac:spMkLst>
            <pc:docMk/>
            <pc:sldMk cId="3920826378" sldId="288"/>
            <ac:spMk id="12" creationId="{CE9F1889-A4C4-4C41-BFC4-EC34FAFBC6A7}"/>
          </ac:spMkLst>
        </pc:spChg>
        <pc:spChg chg="add del mod">
          <ac:chgData name="Lorenzo Stacchio - lorenzo.stacchio@studio.unibo.it" userId="e059a536-1b17-4eac-9f29-0627b4f4fde1" providerId="ADAL" clId="{AE6BF3C7-ADAA-415D-9149-E7EBA4E2B6CB}" dt="2021-09-06T16:44:22.007" v="9327" actId="478"/>
          <ac:spMkLst>
            <pc:docMk/>
            <pc:sldMk cId="3920826378" sldId="288"/>
            <ac:spMk id="13" creationId="{DE5A7BE5-0BF3-41A9-B00F-60C5F36E3FC6}"/>
          </ac:spMkLst>
        </pc:spChg>
        <pc:spChg chg="del">
          <ac:chgData name="Lorenzo Stacchio - lorenzo.stacchio@studio.unibo.it" userId="e059a536-1b17-4eac-9f29-0627b4f4fde1" providerId="ADAL" clId="{AE6BF3C7-ADAA-415D-9149-E7EBA4E2B6CB}" dt="2021-09-06T16:40:25.280" v="9185" actId="478"/>
          <ac:spMkLst>
            <pc:docMk/>
            <pc:sldMk cId="3920826378" sldId="288"/>
            <ac:spMk id="14" creationId="{39373967-F391-4CE4-9A48-A377833473E0}"/>
          </ac:spMkLst>
        </pc:spChg>
        <pc:spChg chg="del">
          <ac:chgData name="Lorenzo Stacchio - lorenzo.stacchio@studio.unibo.it" userId="e059a536-1b17-4eac-9f29-0627b4f4fde1" providerId="ADAL" clId="{AE6BF3C7-ADAA-415D-9149-E7EBA4E2B6CB}" dt="2021-09-06T16:40:25.280" v="9185" actId="478"/>
          <ac:spMkLst>
            <pc:docMk/>
            <pc:sldMk cId="3920826378" sldId="288"/>
            <ac:spMk id="15" creationId="{BC3D8852-FB00-4D81-845F-1F0BCEAC9E4C}"/>
          </ac:spMkLst>
        </pc:spChg>
        <pc:spChg chg="add del mod">
          <ac:chgData name="Lorenzo Stacchio - lorenzo.stacchio@studio.unibo.it" userId="e059a536-1b17-4eac-9f29-0627b4f4fde1" providerId="ADAL" clId="{AE6BF3C7-ADAA-415D-9149-E7EBA4E2B6CB}" dt="2021-09-06T16:44:22.007" v="9327" actId="478"/>
          <ac:spMkLst>
            <pc:docMk/>
            <pc:sldMk cId="3920826378" sldId="288"/>
            <ac:spMk id="18" creationId="{E02485C3-BC72-4C63-BC4C-E0FB8A92187C}"/>
          </ac:spMkLst>
        </pc:spChg>
        <pc:spChg chg="add del mod">
          <ac:chgData name="Lorenzo Stacchio - lorenzo.stacchio@studio.unibo.it" userId="e059a536-1b17-4eac-9f29-0627b4f4fde1" providerId="ADAL" clId="{AE6BF3C7-ADAA-415D-9149-E7EBA4E2B6CB}" dt="2021-09-06T16:43:59.520" v="9325" actId="478"/>
          <ac:spMkLst>
            <pc:docMk/>
            <pc:sldMk cId="3920826378" sldId="288"/>
            <ac:spMk id="21" creationId="{66CB373F-3071-48AC-A488-A08FF8DB72F7}"/>
          </ac:spMkLst>
        </pc:spChg>
        <pc:spChg chg="del">
          <ac:chgData name="Lorenzo Stacchio - lorenzo.stacchio@studio.unibo.it" userId="e059a536-1b17-4eac-9f29-0627b4f4fde1" providerId="ADAL" clId="{AE6BF3C7-ADAA-415D-9149-E7EBA4E2B6CB}" dt="2021-09-06T16:40:25.280" v="9185" actId="478"/>
          <ac:spMkLst>
            <pc:docMk/>
            <pc:sldMk cId="3920826378" sldId="288"/>
            <ac:spMk id="22" creationId="{35366142-BD5F-4398-B715-1B1ADCAAE488}"/>
          </ac:spMkLst>
        </pc:spChg>
        <pc:spChg chg="del">
          <ac:chgData name="Lorenzo Stacchio - lorenzo.stacchio@studio.unibo.it" userId="e059a536-1b17-4eac-9f29-0627b4f4fde1" providerId="ADAL" clId="{AE6BF3C7-ADAA-415D-9149-E7EBA4E2B6CB}" dt="2021-09-06T16:40:19.172" v="9184" actId="478"/>
          <ac:spMkLst>
            <pc:docMk/>
            <pc:sldMk cId="3920826378" sldId="288"/>
            <ac:spMk id="23" creationId="{495B68E5-52CC-4AC5-AA56-5F1E48CE6B6B}"/>
          </ac:spMkLst>
        </pc:spChg>
        <pc:spChg chg="add del mod">
          <ac:chgData name="Lorenzo Stacchio - lorenzo.stacchio@studio.unibo.it" userId="e059a536-1b17-4eac-9f29-0627b4f4fde1" providerId="ADAL" clId="{AE6BF3C7-ADAA-415D-9149-E7EBA4E2B6CB}" dt="2021-09-06T16:40:29.954" v="9188" actId="478"/>
          <ac:spMkLst>
            <pc:docMk/>
            <pc:sldMk cId="3920826378" sldId="288"/>
            <ac:spMk id="24" creationId="{2172C332-43DF-43CC-ADC7-95E817B87625}"/>
          </ac:spMkLst>
        </pc:spChg>
        <pc:spChg chg="add mod">
          <ac:chgData name="Lorenzo Stacchio - lorenzo.stacchio@studio.unibo.it" userId="e059a536-1b17-4eac-9f29-0627b4f4fde1" providerId="ADAL" clId="{AE6BF3C7-ADAA-415D-9149-E7EBA4E2B6CB}" dt="2021-09-06T16:52:21.099" v="9341" actId="1076"/>
          <ac:spMkLst>
            <pc:docMk/>
            <pc:sldMk cId="3920826378" sldId="288"/>
            <ac:spMk id="25" creationId="{672FF0F4-390A-4983-BED9-4F84AC4AA8ED}"/>
          </ac:spMkLst>
        </pc:spChg>
        <pc:spChg chg="add mod">
          <ac:chgData name="Lorenzo Stacchio - lorenzo.stacchio@studio.unibo.it" userId="e059a536-1b17-4eac-9f29-0627b4f4fde1" providerId="ADAL" clId="{AE6BF3C7-ADAA-415D-9149-E7EBA4E2B6CB}" dt="2021-09-07T12:47:25.327" v="10680" actId="122"/>
          <ac:spMkLst>
            <pc:docMk/>
            <pc:sldMk cId="3920826378" sldId="288"/>
            <ac:spMk id="26" creationId="{C662950E-7404-4340-B60B-04F270882D71}"/>
          </ac:spMkLst>
        </pc:spChg>
        <pc:spChg chg="add mod">
          <ac:chgData name="Lorenzo Stacchio - lorenzo.stacchio@studio.unibo.it" userId="e059a536-1b17-4eac-9f29-0627b4f4fde1" providerId="ADAL" clId="{AE6BF3C7-ADAA-415D-9149-E7EBA4E2B6CB}" dt="2021-09-06T16:52:21.099" v="9341" actId="1076"/>
          <ac:spMkLst>
            <pc:docMk/>
            <pc:sldMk cId="3920826378" sldId="288"/>
            <ac:spMk id="27" creationId="{D918543C-AFB8-4738-966B-AB08FD0495FA}"/>
          </ac:spMkLst>
        </pc:spChg>
        <pc:cxnChg chg="del mod">
          <ac:chgData name="Lorenzo Stacchio - lorenzo.stacchio@studio.unibo.it" userId="e059a536-1b17-4eac-9f29-0627b4f4fde1" providerId="ADAL" clId="{AE6BF3C7-ADAA-415D-9149-E7EBA4E2B6CB}" dt="2021-09-06T16:40:25.280" v="9185" actId="478"/>
          <ac:cxnSpMkLst>
            <pc:docMk/>
            <pc:sldMk cId="3920826378" sldId="288"/>
            <ac:cxnSpMk id="16" creationId="{4B0ED595-AF4C-4341-A2B7-6AE78D44EE5D}"/>
          </ac:cxnSpMkLst>
        </pc:cxnChg>
        <pc:cxnChg chg="del mod">
          <ac:chgData name="Lorenzo Stacchio - lorenzo.stacchio@studio.unibo.it" userId="e059a536-1b17-4eac-9f29-0627b4f4fde1" providerId="ADAL" clId="{AE6BF3C7-ADAA-415D-9149-E7EBA4E2B6CB}" dt="2021-09-06T16:40:25.280" v="9185" actId="478"/>
          <ac:cxnSpMkLst>
            <pc:docMk/>
            <pc:sldMk cId="3920826378" sldId="288"/>
            <ac:cxnSpMk id="17" creationId="{AFB5EEEF-29D9-4326-824D-4B1A11ECACB6}"/>
          </ac:cxnSpMkLst>
        </pc:cxnChg>
        <pc:cxnChg chg="add del mod">
          <ac:chgData name="Lorenzo Stacchio - lorenzo.stacchio@studio.unibo.it" userId="e059a536-1b17-4eac-9f29-0627b4f4fde1" providerId="ADAL" clId="{AE6BF3C7-ADAA-415D-9149-E7EBA4E2B6CB}" dt="2021-09-06T16:44:22.007" v="9327" actId="478"/>
          <ac:cxnSpMkLst>
            <pc:docMk/>
            <pc:sldMk cId="3920826378" sldId="288"/>
            <ac:cxnSpMk id="19" creationId="{89160230-7D65-4FF8-811A-1721F4B4F585}"/>
          </ac:cxnSpMkLst>
        </pc:cxnChg>
        <pc:cxnChg chg="add del mod">
          <ac:chgData name="Lorenzo Stacchio - lorenzo.stacchio@studio.unibo.it" userId="e059a536-1b17-4eac-9f29-0627b4f4fde1" providerId="ADAL" clId="{AE6BF3C7-ADAA-415D-9149-E7EBA4E2B6CB}" dt="2021-09-06T16:44:22.007" v="9327" actId="478"/>
          <ac:cxnSpMkLst>
            <pc:docMk/>
            <pc:sldMk cId="3920826378" sldId="288"/>
            <ac:cxnSpMk id="20" creationId="{1F198312-833F-4C50-B3BC-754693A6813C}"/>
          </ac:cxnSpMkLst>
        </pc:cxnChg>
        <pc:cxnChg chg="add mod">
          <ac:chgData name="Lorenzo Stacchio - lorenzo.stacchio@studio.unibo.it" userId="e059a536-1b17-4eac-9f29-0627b4f4fde1" providerId="ADAL" clId="{AE6BF3C7-ADAA-415D-9149-E7EBA4E2B6CB}" dt="2021-09-06T16:52:21.099" v="9341" actId="1076"/>
          <ac:cxnSpMkLst>
            <pc:docMk/>
            <pc:sldMk cId="3920826378" sldId="288"/>
            <ac:cxnSpMk id="28" creationId="{FBB5754D-0AD9-49EC-ABB2-BF0360166957}"/>
          </ac:cxnSpMkLst>
        </pc:cxnChg>
        <pc:cxnChg chg="add mod">
          <ac:chgData name="Lorenzo Stacchio - lorenzo.stacchio@studio.unibo.it" userId="e059a536-1b17-4eac-9f29-0627b4f4fde1" providerId="ADAL" clId="{AE6BF3C7-ADAA-415D-9149-E7EBA4E2B6CB}" dt="2021-09-06T16:52:21.099" v="9341" actId="1076"/>
          <ac:cxnSpMkLst>
            <pc:docMk/>
            <pc:sldMk cId="3920826378" sldId="288"/>
            <ac:cxnSpMk id="29" creationId="{445BE5A9-F4A2-4E00-ADD7-1B8C2BCA6D61}"/>
          </ac:cxnSpMkLst>
        </pc:cxnChg>
      </pc:sldChg>
      <pc:sldChg chg="addSp delSp modSp add mod modAnim">
        <pc:chgData name="Lorenzo Stacchio - lorenzo.stacchio@studio.unibo.it" userId="e059a536-1b17-4eac-9f29-0627b4f4fde1" providerId="ADAL" clId="{AE6BF3C7-ADAA-415D-9149-E7EBA4E2B6CB}" dt="2021-10-01T13:23:42.010" v="40433" actId="20577"/>
        <pc:sldMkLst>
          <pc:docMk/>
          <pc:sldMk cId="857657401" sldId="289"/>
        </pc:sldMkLst>
        <pc:spChg chg="mod">
          <ac:chgData name="Lorenzo Stacchio - lorenzo.stacchio@studio.unibo.it" userId="e059a536-1b17-4eac-9f29-0627b4f4fde1" providerId="ADAL" clId="{AE6BF3C7-ADAA-415D-9149-E7EBA4E2B6CB}" dt="2021-09-06T17:02:39.421" v="10099" actId="20577"/>
          <ac:spMkLst>
            <pc:docMk/>
            <pc:sldMk cId="857657401" sldId="289"/>
            <ac:spMk id="2" creationId="{B5B25C86-B458-4C01-9CD1-8F2DC297C689}"/>
          </ac:spMkLst>
        </pc:spChg>
        <pc:spChg chg="add mod">
          <ac:chgData name="Lorenzo Stacchio - lorenzo.stacchio@studio.unibo.it" userId="e059a536-1b17-4eac-9f29-0627b4f4fde1" providerId="ADAL" clId="{AE6BF3C7-ADAA-415D-9149-E7EBA4E2B6CB}" dt="2021-10-01T13:23:35.310" v="40425" actId="1076"/>
          <ac:spMkLst>
            <pc:docMk/>
            <pc:sldMk cId="857657401" sldId="289"/>
            <ac:spMk id="3" creationId="{AB42CAC8-6095-440E-85F6-BAE16D798FFC}"/>
          </ac:spMkLst>
        </pc:spChg>
        <pc:spChg chg="mod">
          <ac:chgData name="Lorenzo Stacchio - lorenzo.stacchio@studio.unibo.it" userId="e059a536-1b17-4eac-9f29-0627b4f4fde1" providerId="ADAL" clId="{AE6BF3C7-ADAA-415D-9149-E7EBA4E2B6CB}" dt="2021-10-01T13:23:42.010" v="40433" actId="20577"/>
          <ac:spMkLst>
            <pc:docMk/>
            <pc:sldMk cId="857657401" sldId="289"/>
            <ac:spMk id="10" creationId="{2728AEA4-E5A7-453F-858D-8D1DA3AE17AB}"/>
          </ac:spMkLst>
        </pc:spChg>
        <pc:spChg chg="del">
          <ac:chgData name="Lorenzo Stacchio - lorenzo.stacchio@studio.unibo.it" userId="e059a536-1b17-4eac-9f29-0627b4f4fde1" providerId="ADAL" clId="{AE6BF3C7-ADAA-415D-9149-E7EBA4E2B6CB}" dt="2021-09-06T16:56:13.143" v="9512" actId="478"/>
          <ac:spMkLst>
            <pc:docMk/>
            <pc:sldMk cId="857657401" sldId="289"/>
            <ac:spMk id="25" creationId="{672FF0F4-390A-4983-BED9-4F84AC4AA8ED}"/>
          </ac:spMkLst>
        </pc:spChg>
        <pc:spChg chg="del">
          <ac:chgData name="Lorenzo Stacchio - lorenzo.stacchio@studio.unibo.it" userId="e059a536-1b17-4eac-9f29-0627b4f4fde1" providerId="ADAL" clId="{AE6BF3C7-ADAA-415D-9149-E7EBA4E2B6CB}" dt="2021-09-06T16:56:13.143" v="9512" actId="478"/>
          <ac:spMkLst>
            <pc:docMk/>
            <pc:sldMk cId="857657401" sldId="289"/>
            <ac:spMk id="26" creationId="{C662950E-7404-4340-B60B-04F270882D71}"/>
          </ac:spMkLst>
        </pc:spChg>
        <pc:spChg chg="del">
          <ac:chgData name="Lorenzo Stacchio - lorenzo.stacchio@studio.unibo.it" userId="e059a536-1b17-4eac-9f29-0627b4f4fde1" providerId="ADAL" clId="{AE6BF3C7-ADAA-415D-9149-E7EBA4E2B6CB}" dt="2021-09-06T16:56:13.143" v="9512" actId="478"/>
          <ac:spMkLst>
            <pc:docMk/>
            <pc:sldMk cId="857657401" sldId="289"/>
            <ac:spMk id="27" creationId="{D918543C-AFB8-4738-966B-AB08FD0495FA}"/>
          </ac:spMkLst>
        </pc:spChg>
        <pc:cxnChg chg="del mod">
          <ac:chgData name="Lorenzo Stacchio - lorenzo.stacchio@studio.unibo.it" userId="e059a536-1b17-4eac-9f29-0627b4f4fde1" providerId="ADAL" clId="{AE6BF3C7-ADAA-415D-9149-E7EBA4E2B6CB}" dt="2021-09-06T16:56:13.143" v="9512" actId="478"/>
          <ac:cxnSpMkLst>
            <pc:docMk/>
            <pc:sldMk cId="857657401" sldId="289"/>
            <ac:cxnSpMk id="28" creationId="{FBB5754D-0AD9-49EC-ABB2-BF0360166957}"/>
          </ac:cxnSpMkLst>
        </pc:cxnChg>
        <pc:cxnChg chg="del mod">
          <ac:chgData name="Lorenzo Stacchio - lorenzo.stacchio@studio.unibo.it" userId="e059a536-1b17-4eac-9f29-0627b4f4fde1" providerId="ADAL" clId="{AE6BF3C7-ADAA-415D-9149-E7EBA4E2B6CB}" dt="2021-09-06T16:56:13.143" v="9512" actId="478"/>
          <ac:cxnSpMkLst>
            <pc:docMk/>
            <pc:sldMk cId="857657401" sldId="289"/>
            <ac:cxnSpMk id="29" creationId="{445BE5A9-F4A2-4E00-ADD7-1B8C2BCA6D61}"/>
          </ac:cxnSpMkLst>
        </pc:cxnChg>
      </pc:sldChg>
      <pc:sldChg chg="delSp modSp add del mod">
        <pc:chgData name="Lorenzo Stacchio - lorenzo.stacchio@studio.unibo.it" userId="e059a536-1b17-4eac-9f29-0627b4f4fde1" providerId="ADAL" clId="{AE6BF3C7-ADAA-415D-9149-E7EBA4E2B6CB}" dt="2021-09-06T17:30:07.783" v="10318" actId="47"/>
        <pc:sldMkLst>
          <pc:docMk/>
          <pc:sldMk cId="1328087324" sldId="290"/>
        </pc:sldMkLst>
        <pc:spChg chg="mod">
          <ac:chgData name="Lorenzo Stacchio - lorenzo.stacchio@studio.unibo.it" userId="e059a536-1b17-4eac-9f29-0627b4f4fde1" providerId="ADAL" clId="{AE6BF3C7-ADAA-415D-9149-E7EBA4E2B6CB}" dt="2021-09-06T17:18:50.797" v="10316" actId="20577"/>
          <ac:spMkLst>
            <pc:docMk/>
            <pc:sldMk cId="1328087324" sldId="290"/>
            <ac:spMk id="5" creationId="{4B48629C-1967-425C-AEEF-6B9258548928}"/>
          </ac:spMkLst>
        </pc:spChg>
        <pc:picChg chg="del">
          <ac:chgData name="Lorenzo Stacchio - lorenzo.stacchio@studio.unibo.it" userId="e059a536-1b17-4eac-9f29-0627b4f4fde1" providerId="ADAL" clId="{AE6BF3C7-ADAA-415D-9149-E7EBA4E2B6CB}" dt="2021-09-06T17:18:53.873" v="10317" actId="478"/>
          <ac:picMkLst>
            <pc:docMk/>
            <pc:sldMk cId="1328087324" sldId="290"/>
            <ac:picMk id="7" creationId="{26B4441D-8CAF-439C-9EC9-013906C72C10}"/>
          </ac:picMkLst>
        </pc:picChg>
      </pc:sldChg>
      <pc:sldChg chg="addSp delSp modSp add mod ord">
        <pc:chgData name="Lorenzo Stacchio - lorenzo.stacchio@studio.unibo.it" userId="e059a536-1b17-4eac-9f29-0627b4f4fde1" providerId="ADAL" clId="{AE6BF3C7-ADAA-415D-9149-E7EBA4E2B6CB}" dt="2021-09-07T12:33:18.223" v="10461" actId="20577"/>
        <pc:sldMkLst>
          <pc:docMk/>
          <pc:sldMk cId="3135051118" sldId="290"/>
        </pc:sldMkLst>
        <pc:spChg chg="mod">
          <ac:chgData name="Lorenzo Stacchio - lorenzo.stacchio@studio.unibo.it" userId="e059a536-1b17-4eac-9f29-0627b4f4fde1" providerId="ADAL" clId="{AE6BF3C7-ADAA-415D-9149-E7EBA4E2B6CB}" dt="2021-09-07T12:33:18.223" v="10461" actId="20577"/>
          <ac:spMkLst>
            <pc:docMk/>
            <pc:sldMk cId="3135051118" sldId="290"/>
            <ac:spMk id="2" creationId="{00000000-0000-0000-0000-000000000000}"/>
          </ac:spMkLst>
        </pc:spChg>
        <pc:spChg chg="del">
          <ac:chgData name="Lorenzo Stacchio - lorenzo.stacchio@studio.unibo.it" userId="e059a536-1b17-4eac-9f29-0627b4f4fde1" providerId="ADAL" clId="{AE6BF3C7-ADAA-415D-9149-E7EBA4E2B6CB}" dt="2021-09-07T12:27:19.995" v="10363" actId="478"/>
          <ac:spMkLst>
            <pc:docMk/>
            <pc:sldMk cId="3135051118" sldId="290"/>
            <ac:spMk id="3" creationId="{00000000-0000-0000-0000-000000000000}"/>
          </ac:spMkLst>
        </pc:spChg>
        <pc:picChg chg="add mod modCrop">
          <ac:chgData name="Lorenzo Stacchio - lorenzo.stacchio@studio.unibo.it" userId="e059a536-1b17-4eac-9f29-0627b4f4fde1" providerId="ADAL" clId="{AE6BF3C7-ADAA-415D-9149-E7EBA4E2B6CB}" dt="2021-09-07T12:31:18.194" v="10447" actId="1076"/>
          <ac:picMkLst>
            <pc:docMk/>
            <pc:sldMk cId="3135051118" sldId="290"/>
            <ac:picMk id="5" creationId="{FC35D9A4-292E-4BCD-8C52-317D8D9CC47E}"/>
          </ac:picMkLst>
        </pc:picChg>
        <pc:picChg chg="add mod modCrop">
          <ac:chgData name="Lorenzo Stacchio - lorenzo.stacchio@studio.unibo.it" userId="e059a536-1b17-4eac-9f29-0627b4f4fde1" providerId="ADAL" clId="{AE6BF3C7-ADAA-415D-9149-E7EBA4E2B6CB}" dt="2021-09-07T12:31:16.337" v="10446" actId="1076"/>
          <ac:picMkLst>
            <pc:docMk/>
            <pc:sldMk cId="3135051118" sldId="290"/>
            <ac:picMk id="7" creationId="{D7991F2C-6228-4A7D-81E2-C6E3B9F9E181}"/>
          </ac:picMkLst>
        </pc:picChg>
        <pc:picChg chg="add mod">
          <ac:chgData name="Lorenzo Stacchio - lorenzo.stacchio@studio.unibo.it" userId="e059a536-1b17-4eac-9f29-0627b4f4fde1" providerId="ADAL" clId="{AE6BF3C7-ADAA-415D-9149-E7EBA4E2B6CB}" dt="2021-09-07T12:32:36.731" v="10457"/>
          <ac:picMkLst>
            <pc:docMk/>
            <pc:sldMk cId="3135051118" sldId="290"/>
            <ac:picMk id="1026" creationId="{807DDD07-33FA-4D67-8547-4F428653473E}"/>
          </ac:picMkLst>
        </pc:picChg>
        <pc:picChg chg="add mod">
          <ac:chgData name="Lorenzo Stacchio - lorenzo.stacchio@studio.unibo.it" userId="e059a536-1b17-4eac-9f29-0627b4f4fde1" providerId="ADAL" clId="{AE6BF3C7-ADAA-415D-9149-E7EBA4E2B6CB}" dt="2021-09-07T12:32:52.248" v="10458"/>
          <ac:picMkLst>
            <pc:docMk/>
            <pc:sldMk cId="3135051118" sldId="290"/>
            <ac:picMk id="1028" creationId="{7D1E68A7-291C-4820-AF06-401C8DE576D0}"/>
          </ac:picMkLst>
        </pc:picChg>
      </pc:sldChg>
      <pc:sldChg chg="addSp delSp modSp add mod modAnim">
        <pc:chgData name="Lorenzo Stacchio - lorenzo.stacchio@studio.unibo.it" userId="e059a536-1b17-4eac-9f29-0627b4f4fde1" providerId="ADAL" clId="{AE6BF3C7-ADAA-415D-9149-E7EBA4E2B6CB}" dt="2021-09-07T15:22:53.672" v="11586"/>
        <pc:sldMkLst>
          <pc:docMk/>
          <pc:sldMk cId="3731434501" sldId="291"/>
        </pc:sldMkLst>
        <pc:spChg chg="mod">
          <ac:chgData name="Lorenzo Stacchio - lorenzo.stacchio@studio.unibo.it" userId="e059a536-1b17-4eac-9f29-0627b4f4fde1" providerId="ADAL" clId="{AE6BF3C7-ADAA-415D-9149-E7EBA4E2B6CB}" dt="2021-09-07T15:11:08.671" v="11143" actId="20577"/>
          <ac:spMkLst>
            <pc:docMk/>
            <pc:sldMk cId="3731434501" sldId="291"/>
            <ac:spMk id="2" creationId="{00000000-0000-0000-0000-000000000000}"/>
          </ac:spMkLst>
        </pc:spChg>
        <pc:spChg chg="del mod">
          <ac:chgData name="Lorenzo Stacchio - lorenzo.stacchio@studio.unibo.it" userId="e059a536-1b17-4eac-9f29-0627b4f4fde1" providerId="ADAL" clId="{AE6BF3C7-ADAA-415D-9149-E7EBA4E2B6CB}" dt="2021-09-07T15:11:10.860" v="11144" actId="478"/>
          <ac:spMkLst>
            <pc:docMk/>
            <pc:sldMk cId="3731434501" sldId="291"/>
            <ac:spMk id="3" creationId="{00000000-0000-0000-0000-000000000000}"/>
          </ac:spMkLst>
        </pc:spChg>
        <pc:spChg chg="add del mod">
          <ac:chgData name="Lorenzo Stacchio - lorenzo.stacchio@studio.unibo.it" userId="e059a536-1b17-4eac-9f29-0627b4f4fde1" providerId="ADAL" clId="{AE6BF3C7-ADAA-415D-9149-E7EBA4E2B6CB}" dt="2021-09-07T15:11:12.595" v="11145" actId="478"/>
          <ac:spMkLst>
            <pc:docMk/>
            <pc:sldMk cId="3731434501" sldId="291"/>
            <ac:spMk id="5" creationId="{93CD037E-1DBA-426D-B6E0-8452A33FDB98}"/>
          </ac:spMkLst>
        </pc:spChg>
        <pc:spChg chg="add mod">
          <ac:chgData name="Lorenzo Stacchio - lorenzo.stacchio@studio.unibo.it" userId="e059a536-1b17-4eac-9f29-0627b4f4fde1" providerId="ADAL" clId="{AE6BF3C7-ADAA-415D-9149-E7EBA4E2B6CB}" dt="2021-09-07T15:11:57.836" v="11153" actId="1076"/>
          <ac:spMkLst>
            <pc:docMk/>
            <pc:sldMk cId="3731434501" sldId="291"/>
            <ac:spMk id="7" creationId="{68943998-8046-4D45-87E8-B52751E85B57}"/>
          </ac:spMkLst>
        </pc:spChg>
        <pc:spChg chg="add del">
          <ac:chgData name="Lorenzo Stacchio - lorenzo.stacchio@studio.unibo.it" userId="e059a536-1b17-4eac-9f29-0627b4f4fde1" providerId="ADAL" clId="{AE6BF3C7-ADAA-415D-9149-E7EBA4E2B6CB}" dt="2021-09-07T15:15:45.716" v="11166" actId="22"/>
          <ac:spMkLst>
            <pc:docMk/>
            <pc:sldMk cId="3731434501" sldId="291"/>
            <ac:spMk id="15" creationId="{FDAA890D-6E47-46C0-90D1-56E419C0F446}"/>
          </ac:spMkLst>
        </pc:spChg>
        <pc:spChg chg="add del">
          <ac:chgData name="Lorenzo Stacchio - lorenzo.stacchio@studio.unibo.it" userId="e059a536-1b17-4eac-9f29-0627b4f4fde1" providerId="ADAL" clId="{AE6BF3C7-ADAA-415D-9149-E7EBA4E2B6CB}" dt="2021-09-07T15:16:06.657" v="11168" actId="22"/>
          <ac:spMkLst>
            <pc:docMk/>
            <pc:sldMk cId="3731434501" sldId="291"/>
            <ac:spMk id="17" creationId="{3D0413D1-03CC-4291-A298-C947802D45D6}"/>
          </ac:spMkLst>
        </pc:spChg>
        <pc:spChg chg="add del mod">
          <ac:chgData name="Lorenzo Stacchio - lorenzo.stacchio@studio.unibo.it" userId="e059a536-1b17-4eac-9f29-0627b4f4fde1" providerId="ADAL" clId="{AE6BF3C7-ADAA-415D-9149-E7EBA4E2B6CB}" dt="2021-09-07T15:19:35.438" v="11221" actId="478"/>
          <ac:spMkLst>
            <pc:docMk/>
            <pc:sldMk cId="3731434501" sldId="291"/>
            <ac:spMk id="24" creationId="{F3CD1003-049A-4156-B3CC-0DD5E4D61EB1}"/>
          </ac:spMkLst>
        </pc:spChg>
        <pc:spChg chg="add del mod">
          <ac:chgData name="Lorenzo Stacchio - lorenzo.stacchio@studio.unibo.it" userId="e059a536-1b17-4eac-9f29-0627b4f4fde1" providerId="ADAL" clId="{AE6BF3C7-ADAA-415D-9149-E7EBA4E2B6CB}" dt="2021-09-07T15:19:36.679" v="11222" actId="478"/>
          <ac:spMkLst>
            <pc:docMk/>
            <pc:sldMk cId="3731434501" sldId="291"/>
            <ac:spMk id="25" creationId="{4B58815B-62EC-4C66-ABBB-F4370EA2DB8A}"/>
          </ac:spMkLst>
        </pc:spChg>
        <pc:spChg chg="add del mod">
          <ac:chgData name="Lorenzo Stacchio - lorenzo.stacchio@studio.unibo.it" userId="e059a536-1b17-4eac-9f29-0627b4f4fde1" providerId="ADAL" clId="{AE6BF3C7-ADAA-415D-9149-E7EBA4E2B6CB}" dt="2021-09-07T15:19:38.182" v="11224" actId="478"/>
          <ac:spMkLst>
            <pc:docMk/>
            <pc:sldMk cId="3731434501" sldId="291"/>
            <ac:spMk id="26" creationId="{C7D528F2-7ECC-440C-A8B3-DFD2CD4F7717}"/>
          </ac:spMkLst>
        </pc:spChg>
        <pc:spChg chg="add mod">
          <ac:chgData name="Lorenzo Stacchio - lorenzo.stacchio@studio.unibo.it" userId="e059a536-1b17-4eac-9f29-0627b4f4fde1" providerId="ADAL" clId="{AE6BF3C7-ADAA-415D-9149-E7EBA4E2B6CB}" dt="2021-09-07T15:22:27.928" v="11582" actId="1076"/>
          <ac:spMkLst>
            <pc:docMk/>
            <pc:sldMk cId="3731434501" sldId="291"/>
            <ac:spMk id="30" creationId="{321D833B-ED1B-4E2E-8E8C-EE391A370A62}"/>
          </ac:spMkLst>
        </pc:spChg>
        <pc:graphicFrameChg chg="add mod ord modGraphic">
          <ac:chgData name="Lorenzo Stacchio - lorenzo.stacchio@studio.unibo.it" userId="e059a536-1b17-4eac-9f29-0627b4f4fde1" providerId="ADAL" clId="{AE6BF3C7-ADAA-415D-9149-E7EBA4E2B6CB}" dt="2021-09-07T15:22:32.723" v="11583" actId="1076"/>
          <ac:graphicFrameMkLst>
            <pc:docMk/>
            <pc:sldMk cId="3731434501" sldId="291"/>
            <ac:graphicFrameMk id="27" creationId="{16A32EB0-F47A-4746-94DD-552FB0C67EC7}"/>
          </ac:graphicFrameMkLst>
        </pc:graphicFrameChg>
        <pc:picChg chg="add del mod">
          <ac:chgData name="Lorenzo Stacchio - lorenzo.stacchio@studio.unibo.it" userId="e059a536-1b17-4eac-9f29-0627b4f4fde1" providerId="ADAL" clId="{AE6BF3C7-ADAA-415D-9149-E7EBA4E2B6CB}" dt="2021-09-07T15:15:42.480" v="11163" actId="478"/>
          <ac:picMkLst>
            <pc:docMk/>
            <pc:sldMk cId="3731434501" sldId="291"/>
            <ac:picMk id="9" creationId="{B00FF70A-3A8C-46DD-B12D-213016B652C8}"/>
          </ac:picMkLst>
        </pc:picChg>
        <pc:picChg chg="add del mod">
          <ac:chgData name="Lorenzo Stacchio - lorenzo.stacchio@studio.unibo.it" userId="e059a536-1b17-4eac-9f29-0627b4f4fde1" providerId="ADAL" clId="{AE6BF3C7-ADAA-415D-9149-E7EBA4E2B6CB}" dt="2021-09-07T15:15:43.751" v="11164" actId="478"/>
          <ac:picMkLst>
            <pc:docMk/>
            <pc:sldMk cId="3731434501" sldId="291"/>
            <ac:picMk id="11" creationId="{9159F8FD-6C27-4CB2-B952-36CBBD212339}"/>
          </ac:picMkLst>
        </pc:picChg>
        <pc:picChg chg="add del mod">
          <ac:chgData name="Lorenzo Stacchio - lorenzo.stacchio@studio.unibo.it" userId="e059a536-1b17-4eac-9f29-0627b4f4fde1" providerId="ADAL" clId="{AE6BF3C7-ADAA-415D-9149-E7EBA4E2B6CB}" dt="2021-09-07T15:14:18.944" v="11162" actId="478"/>
          <ac:picMkLst>
            <pc:docMk/>
            <pc:sldMk cId="3731434501" sldId="291"/>
            <ac:picMk id="13" creationId="{DCC11DCE-E39B-4817-8AAF-761DC5FFCBDE}"/>
          </ac:picMkLst>
        </pc:picChg>
        <pc:picChg chg="add del mod">
          <ac:chgData name="Lorenzo Stacchio - lorenzo.stacchio@studio.unibo.it" userId="e059a536-1b17-4eac-9f29-0627b4f4fde1" providerId="ADAL" clId="{AE6BF3C7-ADAA-415D-9149-E7EBA4E2B6CB}" dt="2021-09-07T15:19:26.922" v="11215" actId="21"/>
          <ac:picMkLst>
            <pc:docMk/>
            <pc:sldMk cId="3731434501" sldId="291"/>
            <ac:picMk id="19" creationId="{A32F268D-E2F7-488F-A497-9F7F34EB5968}"/>
          </ac:picMkLst>
        </pc:picChg>
        <pc:picChg chg="add mod">
          <ac:chgData name="Lorenzo Stacchio - lorenzo.stacchio@studio.unibo.it" userId="e059a536-1b17-4eac-9f29-0627b4f4fde1" providerId="ADAL" clId="{AE6BF3C7-ADAA-415D-9149-E7EBA4E2B6CB}" dt="2021-09-07T15:22:32.723" v="11583" actId="1076"/>
          <ac:picMkLst>
            <pc:docMk/>
            <pc:sldMk cId="3731434501" sldId="291"/>
            <ac:picMk id="21" creationId="{0FBB6CEB-1131-480C-A3DA-6ED5F7528561}"/>
          </ac:picMkLst>
        </pc:picChg>
        <pc:picChg chg="add mod modCrop">
          <ac:chgData name="Lorenzo Stacchio - lorenzo.stacchio@studio.unibo.it" userId="e059a536-1b17-4eac-9f29-0627b4f4fde1" providerId="ADAL" clId="{AE6BF3C7-ADAA-415D-9149-E7EBA4E2B6CB}" dt="2021-09-07T15:22:32.723" v="11583" actId="1076"/>
          <ac:picMkLst>
            <pc:docMk/>
            <pc:sldMk cId="3731434501" sldId="291"/>
            <ac:picMk id="23" creationId="{75368EA7-1535-41ED-82A4-457E8ACCC4E7}"/>
          </ac:picMkLst>
        </pc:picChg>
        <pc:picChg chg="add del mod">
          <ac:chgData name="Lorenzo Stacchio - lorenzo.stacchio@studio.unibo.it" userId="e059a536-1b17-4eac-9f29-0627b4f4fde1" providerId="ADAL" clId="{AE6BF3C7-ADAA-415D-9149-E7EBA4E2B6CB}" dt="2021-09-07T15:19:28.730" v="11217" actId="21"/>
          <ac:picMkLst>
            <pc:docMk/>
            <pc:sldMk cId="3731434501" sldId="291"/>
            <ac:picMk id="28" creationId="{2617A003-8EAB-4596-A510-26192E98C57A}"/>
          </ac:picMkLst>
        </pc:picChg>
        <pc:picChg chg="add mod">
          <ac:chgData name="Lorenzo Stacchio - lorenzo.stacchio@studio.unibo.it" userId="e059a536-1b17-4eac-9f29-0627b4f4fde1" providerId="ADAL" clId="{AE6BF3C7-ADAA-415D-9149-E7EBA4E2B6CB}" dt="2021-09-07T15:22:32.723" v="11583" actId="1076"/>
          <ac:picMkLst>
            <pc:docMk/>
            <pc:sldMk cId="3731434501" sldId="291"/>
            <ac:picMk id="29" creationId="{BEC26EEA-BD71-4257-9523-67EBABD994C7}"/>
          </ac:picMkLst>
        </pc:picChg>
      </pc:sldChg>
      <pc:sldChg chg="delSp modSp add mod delAnim">
        <pc:chgData name="Lorenzo Stacchio - lorenzo.stacchio@studio.unibo.it" userId="e059a536-1b17-4eac-9f29-0627b4f4fde1" providerId="ADAL" clId="{AE6BF3C7-ADAA-415D-9149-E7EBA4E2B6CB}" dt="2021-09-07T15:41:12.607" v="11695" actId="478"/>
        <pc:sldMkLst>
          <pc:docMk/>
          <pc:sldMk cId="3632992572" sldId="292"/>
        </pc:sldMkLst>
        <pc:spChg chg="mod">
          <ac:chgData name="Lorenzo Stacchio - lorenzo.stacchio@studio.unibo.it" userId="e059a536-1b17-4eac-9f29-0627b4f4fde1" providerId="ADAL" clId="{AE6BF3C7-ADAA-415D-9149-E7EBA4E2B6CB}" dt="2021-09-07T15:31:58.112" v="11602" actId="20577"/>
          <ac:spMkLst>
            <pc:docMk/>
            <pc:sldMk cId="3632992572" sldId="292"/>
            <ac:spMk id="2" creationId="{00000000-0000-0000-0000-000000000000}"/>
          </ac:spMkLst>
        </pc:spChg>
        <pc:spChg chg="del">
          <ac:chgData name="Lorenzo Stacchio - lorenzo.stacchio@studio.unibo.it" userId="e059a536-1b17-4eac-9f29-0627b4f4fde1" providerId="ADAL" clId="{AE6BF3C7-ADAA-415D-9149-E7EBA4E2B6CB}" dt="2021-09-07T15:41:12.607" v="11695" actId="478"/>
          <ac:spMkLst>
            <pc:docMk/>
            <pc:sldMk cId="3632992572" sldId="292"/>
            <ac:spMk id="7" creationId="{68943998-8046-4D45-87E8-B52751E85B57}"/>
          </ac:spMkLst>
        </pc:spChg>
        <pc:spChg chg="del">
          <ac:chgData name="Lorenzo Stacchio - lorenzo.stacchio@studio.unibo.it" userId="e059a536-1b17-4eac-9f29-0627b4f4fde1" providerId="ADAL" clId="{AE6BF3C7-ADAA-415D-9149-E7EBA4E2B6CB}" dt="2021-09-07T15:39:09.213" v="11642" actId="478"/>
          <ac:spMkLst>
            <pc:docMk/>
            <pc:sldMk cId="3632992572" sldId="292"/>
            <ac:spMk id="30" creationId="{321D833B-ED1B-4E2E-8E8C-EE391A370A62}"/>
          </ac:spMkLst>
        </pc:spChg>
        <pc:graphicFrameChg chg="del">
          <ac:chgData name="Lorenzo Stacchio - lorenzo.stacchio@studio.unibo.it" userId="e059a536-1b17-4eac-9f29-0627b4f4fde1" providerId="ADAL" clId="{AE6BF3C7-ADAA-415D-9149-E7EBA4E2B6CB}" dt="2021-09-07T15:39:02.909" v="11641" actId="478"/>
          <ac:graphicFrameMkLst>
            <pc:docMk/>
            <pc:sldMk cId="3632992572" sldId="292"/>
            <ac:graphicFrameMk id="27" creationId="{16A32EB0-F47A-4746-94DD-552FB0C67EC7}"/>
          </ac:graphicFrameMkLst>
        </pc:graphicFrameChg>
        <pc:picChg chg="del">
          <ac:chgData name="Lorenzo Stacchio - lorenzo.stacchio@studio.unibo.it" userId="e059a536-1b17-4eac-9f29-0627b4f4fde1" providerId="ADAL" clId="{AE6BF3C7-ADAA-415D-9149-E7EBA4E2B6CB}" dt="2021-09-07T15:39:02.909" v="11641" actId="478"/>
          <ac:picMkLst>
            <pc:docMk/>
            <pc:sldMk cId="3632992572" sldId="292"/>
            <ac:picMk id="21" creationId="{0FBB6CEB-1131-480C-A3DA-6ED5F7528561}"/>
          </ac:picMkLst>
        </pc:picChg>
        <pc:picChg chg="del">
          <ac:chgData name="Lorenzo Stacchio - lorenzo.stacchio@studio.unibo.it" userId="e059a536-1b17-4eac-9f29-0627b4f4fde1" providerId="ADAL" clId="{AE6BF3C7-ADAA-415D-9149-E7EBA4E2B6CB}" dt="2021-09-07T15:39:02.909" v="11641" actId="478"/>
          <ac:picMkLst>
            <pc:docMk/>
            <pc:sldMk cId="3632992572" sldId="292"/>
            <ac:picMk id="23" creationId="{75368EA7-1535-41ED-82A4-457E8ACCC4E7}"/>
          </ac:picMkLst>
        </pc:picChg>
        <pc:picChg chg="del">
          <ac:chgData name="Lorenzo Stacchio - lorenzo.stacchio@studio.unibo.it" userId="e059a536-1b17-4eac-9f29-0627b4f4fde1" providerId="ADAL" clId="{AE6BF3C7-ADAA-415D-9149-E7EBA4E2B6CB}" dt="2021-09-07T15:39:02.909" v="11641" actId="478"/>
          <ac:picMkLst>
            <pc:docMk/>
            <pc:sldMk cId="3632992572" sldId="292"/>
            <ac:picMk id="29" creationId="{BEC26EEA-BD71-4257-9523-67EBABD994C7}"/>
          </ac:picMkLst>
        </pc:picChg>
      </pc:sldChg>
      <pc:sldChg chg="addSp delSp modSp add mod delAnim">
        <pc:chgData name="Lorenzo Stacchio - lorenzo.stacchio@studio.unibo.it" userId="e059a536-1b17-4eac-9f29-0627b4f4fde1" providerId="ADAL" clId="{AE6BF3C7-ADAA-415D-9149-E7EBA4E2B6CB}" dt="2021-09-09T14:25:31.108" v="12071" actId="20577"/>
        <pc:sldMkLst>
          <pc:docMk/>
          <pc:sldMk cId="721802644" sldId="293"/>
        </pc:sldMkLst>
        <pc:spChg chg="mod">
          <ac:chgData name="Lorenzo Stacchio - lorenzo.stacchio@studio.unibo.it" userId="e059a536-1b17-4eac-9f29-0627b4f4fde1" providerId="ADAL" clId="{AE6BF3C7-ADAA-415D-9149-E7EBA4E2B6CB}" dt="2021-09-07T15:32:21.831" v="11630" actId="20577"/>
          <ac:spMkLst>
            <pc:docMk/>
            <pc:sldMk cId="721802644" sldId="293"/>
            <ac:spMk id="2" creationId="{00000000-0000-0000-0000-000000000000}"/>
          </ac:spMkLst>
        </pc:spChg>
        <pc:spChg chg="add mod ord">
          <ac:chgData name="Lorenzo Stacchio - lorenzo.stacchio@studio.unibo.it" userId="e059a536-1b17-4eac-9f29-0627b4f4fde1" providerId="ADAL" clId="{AE6BF3C7-ADAA-415D-9149-E7EBA4E2B6CB}" dt="2021-09-09T14:22:51.809" v="11854" actId="208"/>
          <ac:spMkLst>
            <pc:docMk/>
            <pc:sldMk cId="721802644" sldId="293"/>
            <ac:spMk id="5" creationId="{95E3AD99-6E68-4FC9-B483-7C32A2F3E9D4}"/>
          </ac:spMkLst>
        </pc:spChg>
        <pc:spChg chg="mod">
          <ac:chgData name="Lorenzo Stacchio - lorenzo.stacchio@studio.unibo.it" userId="e059a536-1b17-4eac-9f29-0627b4f4fde1" providerId="ADAL" clId="{AE6BF3C7-ADAA-415D-9149-E7EBA4E2B6CB}" dt="2021-09-09T14:25:31.108" v="12071" actId="20577"/>
          <ac:spMkLst>
            <pc:docMk/>
            <pc:sldMk cId="721802644" sldId="293"/>
            <ac:spMk id="30" creationId="{321D833B-ED1B-4E2E-8E8C-EE391A370A62}"/>
          </ac:spMkLst>
        </pc:spChg>
        <pc:graphicFrameChg chg="del">
          <ac:chgData name="Lorenzo Stacchio - lorenzo.stacchio@studio.unibo.it" userId="e059a536-1b17-4eac-9f29-0627b4f4fde1" providerId="ADAL" clId="{AE6BF3C7-ADAA-415D-9149-E7EBA4E2B6CB}" dt="2021-09-07T15:32:35.625" v="11640" actId="478"/>
          <ac:graphicFrameMkLst>
            <pc:docMk/>
            <pc:sldMk cId="721802644" sldId="293"/>
            <ac:graphicFrameMk id="27" creationId="{16A32EB0-F47A-4746-94DD-552FB0C67EC7}"/>
          </ac:graphicFrameMkLst>
        </pc:graphicFrameChg>
        <pc:picChg chg="add mod">
          <ac:chgData name="Lorenzo Stacchio - lorenzo.stacchio@studio.unibo.it" userId="e059a536-1b17-4eac-9f29-0627b4f4fde1" providerId="ADAL" clId="{AE6BF3C7-ADAA-415D-9149-E7EBA4E2B6CB}" dt="2021-09-09T14:22:14.149" v="11844" actId="1076"/>
          <ac:picMkLst>
            <pc:docMk/>
            <pc:sldMk cId="721802644" sldId="293"/>
            <ac:picMk id="4" creationId="{9B4B3569-A552-40A7-A7E1-495F41BDB28D}"/>
          </ac:picMkLst>
        </pc:picChg>
        <pc:picChg chg="del">
          <ac:chgData name="Lorenzo Stacchio - lorenzo.stacchio@studio.unibo.it" userId="e059a536-1b17-4eac-9f29-0627b4f4fde1" providerId="ADAL" clId="{AE6BF3C7-ADAA-415D-9149-E7EBA4E2B6CB}" dt="2021-09-07T15:32:35.625" v="11640" actId="478"/>
          <ac:picMkLst>
            <pc:docMk/>
            <pc:sldMk cId="721802644" sldId="293"/>
            <ac:picMk id="21" creationId="{0FBB6CEB-1131-480C-A3DA-6ED5F7528561}"/>
          </ac:picMkLst>
        </pc:picChg>
        <pc:picChg chg="del">
          <ac:chgData name="Lorenzo Stacchio - lorenzo.stacchio@studio.unibo.it" userId="e059a536-1b17-4eac-9f29-0627b4f4fde1" providerId="ADAL" clId="{AE6BF3C7-ADAA-415D-9149-E7EBA4E2B6CB}" dt="2021-09-07T15:32:35.625" v="11640" actId="478"/>
          <ac:picMkLst>
            <pc:docMk/>
            <pc:sldMk cId="721802644" sldId="293"/>
            <ac:picMk id="23" creationId="{75368EA7-1535-41ED-82A4-457E8ACCC4E7}"/>
          </ac:picMkLst>
        </pc:picChg>
        <pc:picChg chg="del">
          <ac:chgData name="Lorenzo Stacchio - lorenzo.stacchio@studio.unibo.it" userId="e059a536-1b17-4eac-9f29-0627b4f4fde1" providerId="ADAL" clId="{AE6BF3C7-ADAA-415D-9149-E7EBA4E2B6CB}" dt="2021-09-07T15:32:35.625" v="11640" actId="478"/>
          <ac:picMkLst>
            <pc:docMk/>
            <pc:sldMk cId="721802644" sldId="293"/>
            <ac:picMk id="29" creationId="{BEC26EEA-BD71-4257-9523-67EBABD994C7}"/>
          </ac:picMkLst>
        </pc:picChg>
        <pc:cxnChg chg="add mod">
          <ac:chgData name="Lorenzo Stacchio - lorenzo.stacchio@studio.unibo.it" userId="e059a536-1b17-4eac-9f29-0627b4f4fde1" providerId="ADAL" clId="{AE6BF3C7-ADAA-415D-9149-E7EBA4E2B6CB}" dt="2021-09-09T14:24:36.232" v="11865" actId="208"/>
          <ac:cxnSpMkLst>
            <pc:docMk/>
            <pc:sldMk cId="721802644" sldId="293"/>
            <ac:cxnSpMk id="7" creationId="{6355AB26-A9D3-4D30-A830-A7E1AEB87115}"/>
          </ac:cxnSpMkLst>
        </pc:cxnChg>
      </pc:sldChg>
      <pc:sldChg chg="modSp add mod">
        <pc:chgData name="Lorenzo Stacchio - lorenzo.stacchio@studio.unibo.it" userId="e059a536-1b17-4eac-9f29-0627b4f4fde1" providerId="ADAL" clId="{AE6BF3C7-ADAA-415D-9149-E7EBA4E2B6CB}" dt="2021-09-10T08:58:40.266" v="12126" actId="20577"/>
        <pc:sldMkLst>
          <pc:docMk/>
          <pc:sldMk cId="2719909731" sldId="294"/>
        </pc:sldMkLst>
        <pc:spChg chg="mod">
          <ac:chgData name="Lorenzo Stacchio - lorenzo.stacchio@studio.unibo.it" userId="e059a536-1b17-4eac-9f29-0627b4f4fde1" providerId="ADAL" clId="{AE6BF3C7-ADAA-415D-9149-E7EBA4E2B6CB}" dt="2021-09-07T15:41:21.454" v="11732" actId="20577"/>
          <ac:spMkLst>
            <pc:docMk/>
            <pc:sldMk cId="2719909731" sldId="294"/>
            <ac:spMk id="2" creationId="{00000000-0000-0000-0000-000000000000}"/>
          </ac:spMkLst>
        </pc:spChg>
        <pc:spChg chg="mod">
          <ac:chgData name="Lorenzo Stacchio - lorenzo.stacchio@studio.unibo.it" userId="e059a536-1b17-4eac-9f29-0627b4f4fde1" providerId="ADAL" clId="{AE6BF3C7-ADAA-415D-9149-E7EBA4E2B6CB}" dt="2021-09-10T08:58:40.266" v="12126" actId="20577"/>
          <ac:spMkLst>
            <pc:docMk/>
            <pc:sldMk cId="2719909731" sldId="294"/>
            <ac:spMk id="8" creationId="{18E398CC-DFD2-4A86-8F98-9F42671F109A}"/>
          </ac:spMkLst>
        </pc:spChg>
      </pc:sldChg>
      <pc:sldChg chg="modSp add mod">
        <pc:chgData name="Lorenzo Stacchio - lorenzo.stacchio@studio.unibo.it" userId="e059a536-1b17-4eac-9f29-0627b4f4fde1" providerId="ADAL" clId="{AE6BF3C7-ADAA-415D-9149-E7EBA4E2B6CB}" dt="2021-09-07T15:41:32.901" v="11746" actId="20577"/>
        <pc:sldMkLst>
          <pc:docMk/>
          <pc:sldMk cId="4232601726" sldId="295"/>
        </pc:sldMkLst>
        <pc:spChg chg="mod">
          <ac:chgData name="Lorenzo Stacchio - lorenzo.stacchio@studio.unibo.it" userId="e059a536-1b17-4eac-9f29-0627b4f4fde1" providerId="ADAL" clId="{AE6BF3C7-ADAA-415D-9149-E7EBA4E2B6CB}" dt="2021-09-07T15:41:32.901" v="11746" actId="20577"/>
          <ac:spMkLst>
            <pc:docMk/>
            <pc:sldMk cId="4232601726" sldId="295"/>
            <ac:spMk id="2" creationId="{00000000-0000-0000-0000-000000000000}"/>
          </ac:spMkLst>
        </pc:spChg>
      </pc:sldChg>
      <pc:sldChg chg="modSp add mod">
        <pc:chgData name="Lorenzo Stacchio - lorenzo.stacchio@studio.unibo.it" userId="e059a536-1b17-4eac-9f29-0627b4f4fde1" providerId="ADAL" clId="{AE6BF3C7-ADAA-415D-9149-E7EBA4E2B6CB}" dt="2021-09-07T15:41:50.788" v="11787" actId="20577"/>
        <pc:sldMkLst>
          <pc:docMk/>
          <pc:sldMk cId="3899886144" sldId="296"/>
        </pc:sldMkLst>
        <pc:spChg chg="mod">
          <ac:chgData name="Lorenzo Stacchio - lorenzo.stacchio@studio.unibo.it" userId="e059a536-1b17-4eac-9f29-0627b4f4fde1" providerId="ADAL" clId="{AE6BF3C7-ADAA-415D-9149-E7EBA4E2B6CB}" dt="2021-09-07T15:41:50.788" v="11787" actId="20577"/>
          <ac:spMkLst>
            <pc:docMk/>
            <pc:sldMk cId="3899886144" sldId="296"/>
            <ac:spMk id="2" creationId="{00000000-0000-0000-0000-000000000000}"/>
          </ac:spMkLst>
        </pc:spChg>
      </pc:sldChg>
      <pc:sldChg chg="addSp delSp modSp mod">
        <pc:chgData name="Lorenzo Stacchio - lorenzo.stacchio@studio.unibo.it" userId="e059a536-1b17-4eac-9f29-0627b4f4fde1" providerId="ADAL" clId="{AE6BF3C7-ADAA-415D-9149-E7EBA4E2B6CB}" dt="2021-10-01T13:33:16.022" v="40434" actId="1076"/>
        <pc:sldMkLst>
          <pc:docMk/>
          <pc:sldMk cId="4122595214" sldId="298"/>
        </pc:sldMkLst>
        <pc:spChg chg="mod">
          <ac:chgData name="Lorenzo Stacchio - lorenzo.stacchio@studio.unibo.it" userId="e059a536-1b17-4eac-9f29-0627b4f4fde1" providerId="ADAL" clId="{AE6BF3C7-ADAA-415D-9149-E7EBA4E2B6CB}" dt="2021-09-10T09:20:05.200" v="13033" actId="20577"/>
          <ac:spMkLst>
            <pc:docMk/>
            <pc:sldMk cId="4122595214" sldId="298"/>
            <ac:spMk id="2" creationId="{00000000-0000-0000-0000-000000000000}"/>
          </ac:spMkLst>
        </pc:spChg>
        <pc:spChg chg="add mod">
          <ac:chgData name="Lorenzo Stacchio - lorenzo.stacchio@studio.unibo.it" userId="e059a536-1b17-4eac-9f29-0627b4f4fde1" providerId="ADAL" clId="{AE6BF3C7-ADAA-415D-9149-E7EBA4E2B6CB}" dt="2021-10-01T13:33:16.022" v="40434" actId="1076"/>
          <ac:spMkLst>
            <pc:docMk/>
            <pc:sldMk cId="4122595214" sldId="298"/>
            <ac:spMk id="4" creationId="{625BBAC7-9D5D-4525-91B6-521C37599DA9}"/>
          </ac:spMkLst>
        </pc:spChg>
        <pc:picChg chg="add del mod">
          <ac:chgData name="Lorenzo Stacchio - lorenzo.stacchio@studio.unibo.it" userId="e059a536-1b17-4eac-9f29-0627b4f4fde1" providerId="ADAL" clId="{AE6BF3C7-ADAA-415D-9149-E7EBA4E2B6CB}" dt="2021-09-10T09:24:31.207" v="13094" actId="478"/>
          <ac:picMkLst>
            <pc:docMk/>
            <pc:sldMk cId="4122595214" sldId="298"/>
            <ac:picMk id="6" creationId="{9C03D5A8-73B2-4A39-9CBA-E369C6E8CDE0}"/>
          </ac:picMkLst>
        </pc:picChg>
        <pc:picChg chg="add del mod">
          <ac:chgData name="Lorenzo Stacchio - lorenzo.stacchio@studio.unibo.it" userId="e059a536-1b17-4eac-9f29-0627b4f4fde1" providerId="ADAL" clId="{AE6BF3C7-ADAA-415D-9149-E7EBA4E2B6CB}" dt="2021-09-10T09:24:25.768" v="13091" actId="478"/>
          <ac:picMkLst>
            <pc:docMk/>
            <pc:sldMk cId="4122595214" sldId="298"/>
            <ac:picMk id="7" creationId="{BDCCB015-63A0-402E-972D-FB9D5B537413}"/>
          </ac:picMkLst>
        </pc:picChg>
      </pc:sldChg>
      <pc:sldChg chg="modSp mod">
        <pc:chgData name="Lorenzo Stacchio - lorenzo.stacchio@studio.unibo.it" userId="e059a536-1b17-4eac-9f29-0627b4f4fde1" providerId="ADAL" clId="{AE6BF3C7-ADAA-415D-9149-E7EBA4E2B6CB}" dt="2021-09-10T07:39:54.334" v="12085" actId="20577"/>
        <pc:sldMkLst>
          <pc:docMk/>
          <pc:sldMk cId="3763358512" sldId="300"/>
        </pc:sldMkLst>
        <pc:spChg chg="mod">
          <ac:chgData name="Lorenzo Stacchio - lorenzo.stacchio@studio.unibo.it" userId="e059a536-1b17-4eac-9f29-0627b4f4fde1" providerId="ADAL" clId="{AE6BF3C7-ADAA-415D-9149-E7EBA4E2B6CB}" dt="2021-09-10T07:39:54.334" v="12085" actId="20577"/>
          <ac:spMkLst>
            <pc:docMk/>
            <pc:sldMk cId="3763358512" sldId="300"/>
            <ac:spMk id="44" creationId="{FC5087E1-D6EC-4D3A-8853-A7712F7D2526}"/>
          </ac:spMkLst>
        </pc:spChg>
      </pc:sldChg>
      <pc:sldChg chg="delSp modSp add mod">
        <pc:chgData name="Lorenzo Stacchio - lorenzo.stacchio@studio.unibo.it" userId="e059a536-1b17-4eac-9f29-0627b4f4fde1" providerId="ADAL" clId="{AE6BF3C7-ADAA-415D-9149-E7EBA4E2B6CB}" dt="2021-09-10T09:28:06.121" v="13103" actId="1076"/>
        <pc:sldMkLst>
          <pc:docMk/>
          <pc:sldMk cId="1978739347" sldId="302"/>
        </pc:sldMkLst>
        <pc:spChg chg="del mod">
          <ac:chgData name="Lorenzo Stacchio - lorenzo.stacchio@studio.unibo.it" userId="e059a536-1b17-4eac-9f29-0627b4f4fde1" providerId="ADAL" clId="{AE6BF3C7-ADAA-415D-9149-E7EBA4E2B6CB}" dt="2021-09-10T09:24:42.983" v="13099" actId="478"/>
          <ac:spMkLst>
            <pc:docMk/>
            <pc:sldMk cId="1978739347" sldId="302"/>
            <ac:spMk id="2" creationId="{00000000-0000-0000-0000-000000000000}"/>
          </ac:spMkLst>
        </pc:spChg>
        <pc:spChg chg="del">
          <ac:chgData name="Lorenzo Stacchio - lorenzo.stacchio@studio.unibo.it" userId="e059a536-1b17-4eac-9f29-0627b4f4fde1" providerId="ADAL" clId="{AE6BF3C7-ADAA-415D-9149-E7EBA4E2B6CB}" dt="2021-09-10T09:24:35.582" v="13095" actId="478"/>
          <ac:spMkLst>
            <pc:docMk/>
            <pc:sldMk cId="1978739347" sldId="302"/>
            <ac:spMk id="4" creationId="{625BBAC7-9D5D-4525-91B6-521C37599DA9}"/>
          </ac:spMkLst>
        </pc:spChg>
        <pc:picChg chg="mod">
          <ac:chgData name="Lorenzo Stacchio - lorenzo.stacchio@studio.unibo.it" userId="e059a536-1b17-4eac-9f29-0627b4f4fde1" providerId="ADAL" clId="{AE6BF3C7-ADAA-415D-9149-E7EBA4E2B6CB}" dt="2021-09-10T09:28:06.121" v="13103" actId="1076"/>
          <ac:picMkLst>
            <pc:docMk/>
            <pc:sldMk cId="1978739347" sldId="302"/>
            <ac:picMk id="6" creationId="{9C03D5A8-73B2-4A39-9CBA-E369C6E8CDE0}"/>
          </ac:picMkLst>
        </pc:picChg>
      </pc:sldChg>
      <pc:sldChg chg="modSp add mod ord">
        <pc:chgData name="Lorenzo Stacchio - lorenzo.stacchio@studio.unibo.it" userId="e059a536-1b17-4eac-9f29-0627b4f4fde1" providerId="ADAL" clId="{AE6BF3C7-ADAA-415D-9149-E7EBA4E2B6CB}" dt="2021-09-10T09:40:20.348" v="14095" actId="1076"/>
        <pc:sldMkLst>
          <pc:docMk/>
          <pc:sldMk cId="4132271923" sldId="303"/>
        </pc:sldMkLst>
        <pc:spChg chg="mod">
          <ac:chgData name="Lorenzo Stacchio - lorenzo.stacchio@studio.unibo.it" userId="e059a536-1b17-4eac-9f29-0627b4f4fde1" providerId="ADAL" clId="{AE6BF3C7-ADAA-415D-9149-E7EBA4E2B6CB}" dt="2021-09-10T09:28:52.613" v="13166" actId="20577"/>
          <ac:spMkLst>
            <pc:docMk/>
            <pc:sldMk cId="4132271923" sldId="303"/>
            <ac:spMk id="2" creationId="{00000000-0000-0000-0000-000000000000}"/>
          </ac:spMkLst>
        </pc:spChg>
        <pc:spChg chg="mod">
          <ac:chgData name="Lorenzo Stacchio - lorenzo.stacchio@studio.unibo.it" userId="e059a536-1b17-4eac-9f29-0627b4f4fde1" providerId="ADAL" clId="{AE6BF3C7-ADAA-415D-9149-E7EBA4E2B6CB}" dt="2021-09-10T09:40:20.348" v="14095" actId="1076"/>
          <ac:spMkLst>
            <pc:docMk/>
            <pc:sldMk cId="4132271923" sldId="303"/>
            <ac:spMk id="4" creationId="{625BBAC7-9D5D-4525-91B6-521C37599DA9}"/>
          </ac:spMkLst>
        </pc:spChg>
      </pc:sldChg>
      <pc:sldChg chg="addSp modSp add mod ord">
        <pc:chgData name="Lorenzo Stacchio - lorenzo.stacchio@studio.unibo.it" userId="e059a536-1b17-4eac-9f29-0627b4f4fde1" providerId="ADAL" clId="{AE6BF3C7-ADAA-415D-9149-E7EBA4E2B6CB}" dt="2021-09-13T09:57:32.137" v="19951" actId="1076"/>
        <pc:sldMkLst>
          <pc:docMk/>
          <pc:sldMk cId="692053091" sldId="304"/>
        </pc:sldMkLst>
        <pc:spChg chg="mod">
          <ac:chgData name="Lorenzo Stacchio - lorenzo.stacchio@studio.unibo.it" userId="e059a536-1b17-4eac-9f29-0627b4f4fde1" providerId="ADAL" clId="{AE6BF3C7-ADAA-415D-9149-E7EBA4E2B6CB}" dt="2021-09-10T09:45:02.318" v="14107" actId="20577"/>
          <ac:spMkLst>
            <pc:docMk/>
            <pc:sldMk cId="692053091" sldId="304"/>
            <ac:spMk id="2" creationId="{00000000-0000-0000-0000-000000000000}"/>
          </ac:spMkLst>
        </pc:spChg>
        <pc:spChg chg="mod">
          <ac:chgData name="Lorenzo Stacchio - lorenzo.stacchio@studio.unibo.it" userId="e059a536-1b17-4eac-9f29-0627b4f4fde1" providerId="ADAL" clId="{AE6BF3C7-ADAA-415D-9149-E7EBA4E2B6CB}" dt="2021-09-10T09:55:13.426" v="14731" actId="20577"/>
          <ac:spMkLst>
            <pc:docMk/>
            <pc:sldMk cId="692053091" sldId="304"/>
            <ac:spMk id="4" creationId="{625BBAC7-9D5D-4525-91B6-521C37599DA9}"/>
          </ac:spMkLst>
        </pc:spChg>
        <pc:spChg chg="add mod">
          <ac:chgData name="Lorenzo Stacchio - lorenzo.stacchio@studio.unibo.it" userId="e059a536-1b17-4eac-9f29-0627b4f4fde1" providerId="ADAL" clId="{AE6BF3C7-ADAA-415D-9149-E7EBA4E2B6CB}" dt="2021-09-13T09:57:32.137" v="19951" actId="1076"/>
          <ac:spMkLst>
            <pc:docMk/>
            <pc:sldMk cId="692053091" sldId="304"/>
            <ac:spMk id="6" creationId="{8EE71483-C20F-4053-9525-83FB925D58E8}"/>
          </ac:spMkLst>
        </pc:spChg>
        <pc:picChg chg="add mod">
          <ac:chgData name="Lorenzo Stacchio - lorenzo.stacchio@studio.unibo.it" userId="e059a536-1b17-4eac-9f29-0627b4f4fde1" providerId="ADAL" clId="{AE6BF3C7-ADAA-415D-9149-E7EBA4E2B6CB}" dt="2021-09-13T09:57:32.137" v="19951" actId="1076"/>
          <ac:picMkLst>
            <pc:docMk/>
            <pc:sldMk cId="692053091" sldId="304"/>
            <ac:picMk id="5" creationId="{8B6FB0AD-63BF-41A4-94BA-72E26E5F4CE9}"/>
          </ac:picMkLst>
        </pc:picChg>
      </pc:sldChg>
      <pc:sldChg chg="addSp delSp modSp add mod">
        <pc:chgData name="Lorenzo Stacchio - lorenzo.stacchio@studio.unibo.it" userId="e059a536-1b17-4eac-9f29-0627b4f4fde1" providerId="ADAL" clId="{AE6BF3C7-ADAA-415D-9149-E7EBA4E2B6CB}" dt="2021-09-10T09:59:01.669" v="14864" actId="12"/>
        <pc:sldMkLst>
          <pc:docMk/>
          <pc:sldMk cId="4199801562" sldId="305"/>
        </pc:sldMkLst>
        <pc:spChg chg="mod">
          <ac:chgData name="Lorenzo Stacchio - lorenzo.stacchio@studio.unibo.it" userId="e059a536-1b17-4eac-9f29-0627b4f4fde1" providerId="ADAL" clId="{AE6BF3C7-ADAA-415D-9149-E7EBA4E2B6CB}" dt="2021-09-10T09:56:10.825" v="14793" actId="20577"/>
          <ac:spMkLst>
            <pc:docMk/>
            <pc:sldMk cId="4199801562" sldId="305"/>
            <ac:spMk id="2" creationId="{00000000-0000-0000-0000-000000000000}"/>
          </ac:spMkLst>
        </pc:spChg>
        <pc:spChg chg="mod">
          <ac:chgData name="Lorenzo Stacchio - lorenzo.stacchio@studio.unibo.it" userId="e059a536-1b17-4eac-9f29-0627b4f4fde1" providerId="ADAL" clId="{AE6BF3C7-ADAA-415D-9149-E7EBA4E2B6CB}" dt="2021-09-10T09:58:08.069" v="14836" actId="20577"/>
          <ac:spMkLst>
            <pc:docMk/>
            <pc:sldMk cId="4199801562" sldId="305"/>
            <ac:spMk id="4" creationId="{625BBAC7-9D5D-4525-91B6-521C37599DA9}"/>
          </ac:spMkLst>
        </pc:spChg>
        <pc:spChg chg="del">
          <ac:chgData name="Lorenzo Stacchio - lorenzo.stacchio@studio.unibo.it" userId="e059a536-1b17-4eac-9f29-0627b4f4fde1" providerId="ADAL" clId="{AE6BF3C7-ADAA-415D-9149-E7EBA4E2B6CB}" dt="2021-09-10T09:56:20.151" v="14794" actId="478"/>
          <ac:spMkLst>
            <pc:docMk/>
            <pc:sldMk cId="4199801562" sldId="305"/>
            <ac:spMk id="6" creationId="{8EE71483-C20F-4053-9525-83FB925D58E8}"/>
          </ac:spMkLst>
        </pc:spChg>
        <pc:spChg chg="add mod">
          <ac:chgData name="Lorenzo Stacchio - lorenzo.stacchio@studio.unibo.it" userId="e059a536-1b17-4eac-9f29-0627b4f4fde1" providerId="ADAL" clId="{AE6BF3C7-ADAA-415D-9149-E7EBA4E2B6CB}" dt="2021-09-10T09:59:01.669" v="14864" actId="12"/>
          <ac:spMkLst>
            <pc:docMk/>
            <pc:sldMk cId="4199801562" sldId="305"/>
            <ac:spMk id="8" creationId="{4E5B9076-60A4-405F-AE43-9F22CF046805}"/>
          </ac:spMkLst>
        </pc:spChg>
        <pc:picChg chg="del">
          <ac:chgData name="Lorenzo Stacchio - lorenzo.stacchio@studio.unibo.it" userId="e059a536-1b17-4eac-9f29-0627b4f4fde1" providerId="ADAL" clId="{AE6BF3C7-ADAA-415D-9149-E7EBA4E2B6CB}" dt="2021-09-10T09:56:20.151" v="14794" actId="478"/>
          <ac:picMkLst>
            <pc:docMk/>
            <pc:sldMk cId="4199801562" sldId="305"/>
            <ac:picMk id="5" creationId="{8B6FB0AD-63BF-41A4-94BA-72E26E5F4CE9}"/>
          </ac:picMkLst>
        </pc:picChg>
        <pc:picChg chg="add mod">
          <ac:chgData name="Lorenzo Stacchio - lorenzo.stacchio@studio.unibo.it" userId="e059a536-1b17-4eac-9f29-0627b4f4fde1" providerId="ADAL" clId="{AE6BF3C7-ADAA-415D-9149-E7EBA4E2B6CB}" dt="2021-09-10T09:58:13.044" v="14839" actId="1076"/>
          <ac:picMkLst>
            <pc:docMk/>
            <pc:sldMk cId="4199801562" sldId="305"/>
            <ac:picMk id="7" creationId="{B79FA734-B1FB-4DFE-88A5-EF62EFB1035B}"/>
          </ac:picMkLst>
        </pc:picChg>
      </pc:sldChg>
      <pc:sldChg chg="addSp delSp modSp add mod">
        <pc:chgData name="Lorenzo Stacchio - lorenzo.stacchio@studio.unibo.it" userId="e059a536-1b17-4eac-9f29-0627b4f4fde1" providerId="ADAL" clId="{AE6BF3C7-ADAA-415D-9149-E7EBA4E2B6CB}" dt="2021-09-13T10:12:35.732" v="20664" actId="20577"/>
        <pc:sldMkLst>
          <pc:docMk/>
          <pc:sldMk cId="4019055151" sldId="306"/>
        </pc:sldMkLst>
        <pc:spChg chg="mod">
          <ac:chgData name="Lorenzo Stacchio - lorenzo.stacchio@studio.unibo.it" userId="e059a536-1b17-4eac-9f29-0627b4f4fde1" providerId="ADAL" clId="{AE6BF3C7-ADAA-415D-9149-E7EBA4E2B6CB}" dt="2021-09-13T10:04:42.753" v="20102" actId="20577"/>
          <ac:spMkLst>
            <pc:docMk/>
            <pc:sldMk cId="4019055151" sldId="306"/>
            <ac:spMk id="2" creationId="{00000000-0000-0000-0000-000000000000}"/>
          </ac:spMkLst>
        </pc:spChg>
        <pc:spChg chg="mod">
          <ac:chgData name="Lorenzo Stacchio - lorenzo.stacchio@studio.unibo.it" userId="e059a536-1b17-4eac-9f29-0627b4f4fde1" providerId="ADAL" clId="{AE6BF3C7-ADAA-415D-9149-E7EBA4E2B6CB}" dt="2021-09-13T10:12:35.732" v="20664" actId="20577"/>
          <ac:spMkLst>
            <pc:docMk/>
            <pc:sldMk cId="4019055151" sldId="306"/>
            <ac:spMk id="4" creationId="{625BBAC7-9D5D-4525-91B6-521C37599DA9}"/>
          </ac:spMkLst>
        </pc:spChg>
        <pc:spChg chg="add mod">
          <ac:chgData name="Lorenzo Stacchio - lorenzo.stacchio@studio.unibo.it" userId="e059a536-1b17-4eac-9f29-0627b4f4fde1" providerId="ADAL" clId="{AE6BF3C7-ADAA-415D-9149-E7EBA4E2B6CB}" dt="2021-09-13T10:05:44.949" v="20272" actId="1076"/>
          <ac:spMkLst>
            <pc:docMk/>
            <pc:sldMk cId="4019055151" sldId="306"/>
            <ac:spMk id="5" creationId="{6C1C96BA-6DEC-43BC-ACFF-DAC35561F3E8}"/>
          </ac:spMkLst>
        </pc:spChg>
        <pc:spChg chg="del">
          <ac:chgData name="Lorenzo Stacchio - lorenzo.stacchio@studio.unibo.it" userId="e059a536-1b17-4eac-9f29-0627b4f4fde1" providerId="ADAL" clId="{AE6BF3C7-ADAA-415D-9149-E7EBA4E2B6CB}" dt="2021-09-10T10:00:58.382" v="14981" actId="478"/>
          <ac:spMkLst>
            <pc:docMk/>
            <pc:sldMk cId="4019055151" sldId="306"/>
            <ac:spMk id="8" creationId="{4E5B9076-60A4-405F-AE43-9F22CF046805}"/>
          </ac:spMkLst>
        </pc:spChg>
        <pc:graphicFrameChg chg="add mod modGraphic">
          <ac:chgData name="Lorenzo Stacchio - lorenzo.stacchio@studio.unibo.it" userId="e059a536-1b17-4eac-9f29-0627b4f4fde1" providerId="ADAL" clId="{AE6BF3C7-ADAA-415D-9149-E7EBA4E2B6CB}" dt="2021-09-13T10:12:02.770" v="20541" actId="1076"/>
          <ac:graphicFrameMkLst>
            <pc:docMk/>
            <pc:sldMk cId="4019055151" sldId="306"/>
            <ac:graphicFrameMk id="8" creationId="{0B70856C-ADA4-4BAC-A6C7-4DED2BCB56F6}"/>
          </ac:graphicFrameMkLst>
        </pc:graphicFrameChg>
        <pc:picChg chg="add del mod">
          <ac:chgData name="Lorenzo Stacchio - lorenzo.stacchio@studio.unibo.it" userId="e059a536-1b17-4eac-9f29-0627b4f4fde1" providerId="ADAL" clId="{AE6BF3C7-ADAA-415D-9149-E7EBA4E2B6CB}" dt="2021-09-13T10:11:10.525" v="20506" actId="478"/>
          <ac:picMkLst>
            <pc:docMk/>
            <pc:sldMk cId="4019055151" sldId="306"/>
            <ac:picMk id="7" creationId="{AADA5157-48FA-4E8D-ACDB-5117B0B88C78}"/>
          </ac:picMkLst>
        </pc:picChg>
        <pc:picChg chg="del">
          <ac:chgData name="Lorenzo Stacchio - lorenzo.stacchio@studio.unibo.it" userId="e059a536-1b17-4eac-9f29-0627b4f4fde1" providerId="ADAL" clId="{AE6BF3C7-ADAA-415D-9149-E7EBA4E2B6CB}" dt="2021-09-10T10:00:55.543" v="14980" actId="478"/>
          <ac:picMkLst>
            <pc:docMk/>
            <pc:sldMk cId="4019055151" sldId="306"/>
            <ac:picMk id="7" creationId="{B79FA734-B1FB-4DFE-88A5-EF62EFB1035B}"/>
          </ac:picMkLst>
        </pc:picChg>
      </pc:sldChg>
      <pc:sldChg chg="addSp modSp add mod">
        <pc:chgData name="Lorenzo Stacchio - lorenzo.stacchio@studio.unibo.it" userId="e059a536-1b17-4eac-9f29-0627b4f4fde1" providerId="ADAL" clId="{AE6BF3C7-ADAA-415D-9149-E7EBA4E2B6CB}" dt="2021-09-10T10:31:32.115" v="15364" actId="113"/>
        <pc:sldMkLst>
          <pc:docMk/>
          <pc:sldMk cId="1557786486" sldId="307"/>
        </pc:sldMkLst>
        <pc:spChg chg="mod">
          <ac:chgData name="Lorenzo Stacchio - lorenzo.stacchio@studio.unibo.it" userId="e059a536-1b17-4eac-9f29-0627b4f4fde1" providerId="ADAL" clId="{AE6BF3C7-ADAA-415D-9149-E7EBA4E2B6CB}" dt="2021-09-10T10:18:17.343" v="15130" actId="20577"/>
          <ac:spMkLst>
            <pc:docMk/>
            <pc:sldMk cId="1557786486" sldId="307"/>
            <ac:spMk id="2" creationId="{00000000-0000-0000-0000-000000000000}"/>
          </ac:spMkLst>
        </pc:spChg>
        <pc:spChg chg="mod">
          <ac:chgData name="Lorenzo Stacchio - lorenzo.stacchio@studio.unibo.it" userId="e059a536-1b17-4eac-9f29-0627b4f4fde1" providerId="ADAL" clId="{AE6BF3C7-ADAA-415D-9149-E7EBA4E2B6CB}" dt="2021-09-10T10:18:41.755" v="15140" actId="20577"/>
          <ac:spMkLst>
            <pc:docMk/>
            <pc:sldMk cId="1557786486" sldId="307"/>
            <ac:spMk id="4" creationId="{625BBAC7-9D5D-4525-91B6-521C37599DA9}"/>
          </ac:spMkLst>
        </pc:spChg>
        <pc:spChg chg="add mod">
          <ac:chgData name="Lorenzo Stacchio - lorenzo.stacchio@studio.unibo.it" userId="e059a536-1b17-4eac-9f29-0627b4f4fde1" providerId="ADAL" clId="{AE6BF3C7-ADAA-415D-9149-E7EBA4E2B6CB}" dt="2021-09-10T10:31:30.323" v="15363" actId="113"/>
          <ac:spMkLst>
            <pc:docMk/>
            <pc:sldMk cId="1557786486" sldId="307"/>
            <ac:spMk id="6" creationId="{B3313F66-5A4A-44D9-ADB6-255A5C793B93}"/>
          </ac:spMkLst>
        </pc:spChg>
        <pc:spChg chg="add mod">
          <ac:chgData name="Lorenzo Stacchio - lorenzo.stacchio@studio.unibo.it" userId="e059a536-1b17-4eac-9f29-0627b4f4fde1" providerId="ADAL" clId="{AE6BF3C7-ADAA-415D-9149-E7EBA4E2B6CB}" dt="2021-09-10T10:21:27.505" v="15362" actId="1076"/>
          <ac:spMkLst>
            <pc:docMk/>
            <pc:sldMk cId="1557786486" sldId="307"/>
            <ac:spMk id="7" creationId="{E65BB27F-AB4F-4998-8B01-4BF028D17F75}"/>
          </ac:spMkLst>
        </pc:spChg>
        <pc:spChg chg="add mod">
          <ac:chgData name="Lorenzo Stacchio - lorenzo.stacchio@studio.unibo.it" userId="e059a536-1b17-4eac-9f29-0627b4f4fde1" providerId="ADAL" clId="{AE6BF3C7-ADAA-415D-9149-E7EBA4E2B6CB}" dt="2021-09-10T10:31:32.115" v="15364" actId="113"/>
          <ac:spMkLst>
            <pc:docMk/>
            <pc:sldMk cId="1557786486" sldId="307"/>
            <ac:spMk id="8" creationId="{DFC25A6E-8F2F-4FF4-ADE7-90191C1C4999}"/>
          </ac:spMkLst>
        </pc:spChg>
        <pc:spChg chg="add mod">
          <ac:chgData name="Lorenzo Stacchio - lorenzo.stacchio@studio.unibo.it" userId="e059a536-1b17-4eac-9f29-0627b4f4fde1" providerId="ADAL" clId="{AE6BF3C7-ADAA-415D-9149-E7EBA4E2B6CB}" dt="2021-09-10T10:21:23.689" v="15361" actId="1076"/>
          <ac:spMkLst>
            <pc:docMk/>
            <pc:sldMk cId="1557786486" sldId="307"/>
            <ac:spMk id="9" creationId="{4385715A-AEFD-42C9-AEB0-EB5F1EF4E340}"/>
          </ac:spMkLst>
        </pc:spChg>
        <pc:picChg chg="add mod">
          <ac:chgData name="Lorenzo Stacchio - lorenzo.stacchio@studio.unibo.it" userId="e059a536-1b17-4eac-9f29-0627b4f4fde1" providerId="ADAL" clId="{AE6BF3C7-ADAA-415D-9149-E7EBA4E2B6CB}" dt="2021-09-10T10:18:55.474" v="15142" actId="1076"/>
          <ac:picMkLst>
            <pc:docMk/>
            <pc:sldMk cId="1557786486" sldId="307"/>
            <ac:picMk id="5" creationId="{E870F6D8-3FC4-413B-AF33-50B8B9347748}"/>
          </ac:picMkLst>
        </pc:picChg>
      </pc:sldChg>
      <pc:sldChg chg="addSp delSp modSp add mod ord">
        <pc:chgData name="Lorenzo Stacchio - lorenzo.stacchio@studio.unibo.it" userId="e059a536-1b17-4eac-9f29-0627b4f4fde1" providerId="ADAL" clId="{AE6BF3C7-ADAA-415D-9149-E7EBA4E2B6CB}" dt="2021-09-10T15:04:42.078" v="15422" actId="20577"/>
        <pc:sldMkLst>
          <pc:docMk/>
          <pc:sldMk cId="618020586" sldId="308"/>
        </pc:sldMkLst>
        <pc:spChg chg="mod">
          <ac:chgData name="Lorenzo Stacchio - lorenzo.stacchio@studio.unibo.it" userId="e059a536-1b17-4eac-9f29-0627b4f4fde1" providerId="ADAL" clId="{AE6BF3C7-ADAA-415D-9149-E7EBA4E2B6CB}" dt="2021-09-10T15:04:42.078" v="15422" actId="20577"/>
          <ac:spMkLst>
            <pc:docMk/>
            <pc:sldMk cId="618020586" sldId="308"/>
            <ac:spMk id="2" creationId="{00000000-0000-0000-0000-000000000000}"/>
          </ac:spMkLst>
        </pc:spChg>
        <pc:picChg chg="add mod">
          <ac:chgData name="Lorenzo Stacchio - lorenzo.stacchio@studio.unibo.it" userId="e059a536-1b17-4eac-9f29-0627b4f4fde1" providerId="ADAL" clId="{AE6BF3C7-ADAA-415D-9149-E7EBA4E2B6CB}" dt="2021-09-10T15:04:11.785" v="15390" actId="1076"/>
          <ac:picMkLst>
            <pc:docMk/>
            <pc:sldMk cId="618020586" sldId="308"/>
            <ac:picMk id="4" creationId="{73D38ECC-7742-4AA2-ACFB-7E75B49BE1D2}"/>
          </ac:picMkLst>
        </pc:picChg>
        <pc:picChg chg="del">
          <ac:chgData name="Lorenzo Stacchio - lorenzo.stacchio@studio.unibo.it" userId="e059a536-1b17-4eac-9f29-0627b4f4fde1" providerId="ADAL" clId="{AE6BF3C7-ADAA-415D-9149-E7EBA4E2B6CB}" dt="2021-09-10T15:01:31.126" v="15383" actId="478"/>
          <ac:picMkLst>
            <pc:docMk/>
            <pc:sldMk cId="618020586" sldId="308"/>
            <ac:picMk id="17" creationId="{BF68F4DF-430F-484C-B971-7C15C790C6C0}"/>
          </ac:picMkLst>
        </pc:picChg>
      </pc:sldChg>
      <pc:sldChg chg="modSp add mod ord">
        <pc:chgData name="Lorenzo Stacchio - lorenzo.stacchio@studio.unibo.it" userId="e059a536-1b17-4eac-9f29-0627b4f4fde1" providerId="ADAL" clId="{AE6BF3C7-ADAA-415D-9149-E7EBA4E2B6CB}" dt="2021-09-10T15:32:33.501" v="16205" actId="20577"/>
        <pc:sldMkLst>
          <pc:docMk/>
          <pc:sldMk cId="1055011193" sldId="309"/>
        </pc:sldMkLst>
        <pc:spChg chg="mod">
          <ac:chgData name="Lorenzo Stacchio - lorenzo.stacchio@studio.unibo.it" userId="e059a536-1b17-4eac-9f29-0627b4f4fde1" providerId="ADAL" clId="{AE6BF3C7-ADAA-415D-9149-E7EBA4E2B6CB}" dt="2021-09-10T15:32:33.501" v="16205" actId="20577"/>
          <ac:spMkLst>
            <pc:docMk/>
            <pc:sldMk cId="1055011193" sldId="309"/>
            <ac:spMk id="2" creationId="{00000000-0000-0000-0000-000000000000}"/>
          </ac:spMkLst>
        </pc:spChg>
        <pc:spChg chg="mod">
          <ac:chgData name="Lorenzo Stacchio - lorenzo.stacchio@studio.unibo.it" userId="e059a536-1b17-4eac-9f29-0627b4f4fde1" providerId="ADAL" clId="{AE6BF3C7-ADAA-415D-9149-E7EBA4E2B6CB}" dt="2021-09-10T15:26:04.873" v="15938" actId="20577"/>
          <ac:spMkLst>
            <pc:docMk/>
            <pc:sldMk cId="1055011193" sldId="309"/>
            <ac:spMk id="4" creationId="{625BBAC7-9D5D-4525-91B6-521C37599DA9}"/>
          </ac:spMkLst>
        </pc:spChg>
      </pc:sldChg>
      <pc:sldChg chg="addSp delSp modSp add mod">
        <pc:chgData name="Lorenzo Stacchio - lorenzo.stacchio@studio.unibo.it" userId="e059a536-1b17-4eac-9f29-0627b4f4fde1" providerId="ADAL" clId="{AE6BF3C7-ADAA-415D-9149-E7EBA4E2B6CB}" dt="2021-09-10T15:32:40.916" v="16208" actId="1076"/>
        <pc:sldMkLst>
          <pc:docMk/>
          <pc:sldMk cId="3671144124" sldId="310"/>
        </pc:sldMkLst>
        <pc:spChg chg="del">
          <ac:chgData name="Lorenzo Stacchio - lorenzo.stacchio@studio.unibo.it" userId="e059a536-1b17-4eac-9f29-0627b4f4fde1" providerId="ADAL" clId="{AE6BF3C7-ADAA-415D-9149-E7EBA4E2B6CB}" dt="2021-09-10T15:32:36.755" v="16206" actId="478"/>
          <ac:spMkLst>
            <pc:docMk/>
            <pc:sldMk cId="3671144124" sldId="310"/>
            <ac:spMk id="2" creationId="{00000000-0000-0000-0000-000000000000}"/>
          </ac:spMkLst>
        </pc:spChg>
        <pc:spChg chg="mod">
          <ac:chgData name="Lorenzo Stacchio - lorenzo.stacchio@studio.unibo.it" userId="e059a536-1b17-4eac-9f29-0627b4f4fde1" providerId="ADAL" clId="{AE6BF3C7-ADAA-415D-9149-E7EBA4E2B6CB}" dt="2021-09-10T15:32:40.916" v="16208" actId="1076"/>
          <ac:spMkLst>
            <pc:docMk/>
            <pc:sldMk cId="3671144124" sldId="310"/>
            <ac:spMk id="4" creationId="{625BBAC7-9D5D-4525-91B6-521C37599DA9}"/>
          </ac:spMkLst>
        </pc:spChg>
        <pc:spChg chg="add del mod">
          <ac:chgData name="Lorenzo Stacchio - lorenzo.stacchio@studio.unibo.it" userId="e059a536-1b17-4eac-9f29-0627b4f4fde1" providerId="ADAL" clId="{AE6BF3C7-ADAA-415D-9149-E7EBA4E2B6CB}" dt="2021-09-10T15:32:38.058" v="16207" actId="478"/>
          <ac:spMkLst>
            <pc:docMk/>
            <pc:sldMk cId="3671144124" sldId="310"/>
            <ac:spMk id="7" creationId="{42E738A4-EBB5-4F83-A7DB-A8C5D6435BF7}"/>
          </ac:spMkLst>
        </pc:spChg>
        <pc:picChg chg="add mod">
          <ac:chgData name="Lorenzo Stacchio - lorenzo.stacchio@studio.unibo.it" userId="e059a536-1b17-4eac-9f29-0627b4f4fde1" providerId="ADAL" clId="{AE6BF3C7-ADAA-415D-9149-E7EBA4E2B6CB}" dt="2021-09-10T15:32:40.916" v="16208" actId="1076"/>
          <ac:picMkLst>
            <pc:docMk/>
            <pc:sldMk cId="3671144124" sldId="310"/>
            <ac:picMk id="5" creationId="{19D1793F-6D3D-413B-966D-C7087670AA5F}"/>
          </ac:picMkLst>
        </pc:picChg>
      </pc:sldChg>
      <pc:sldChg chg="addSp delSp modSp add mod ord">
        <pc:chgData name="Lorenzo Stacchio - lorenzo.stacchio@studio.unibo.it" userId="e059a536-1b17-4eac-9f29-0627b4f4fde1" providerId="ADAL" clId="{AE6BF3C7-ADAA-415D-9149-E7EBA4E2B6CB}" dt="2021-09-13T10:03:42.398" v="20081" actId="1076"/>
        <pc:sldMkLst>
          <pc:docMk/>
          <pc:sldMk cId="4275170492" sldId="311"/>
        </pc:sldMkLst>
        <pc:spChg chg="del">
          <ac:chgData name="Lorenzo Stacchio - lorenzo.stacchio@studio.unibo.it" userId="e059a536-1b17-4eac-9f29-0627b4f4fde1" providerId="ADAL" clId="{AE6BF3C7-ADAA-415D-9149-E7EBA4E2B6CB}" dt="2021-09-10T15:32:54.177" v="16212" actId="478"/>
          <ac:spMkLst>
            <pc:docMk/>
            <pc:sldMk cId="4275170492" sldId="311"/>
            <ac:spMk id="2" creationId="{00000000-0000-0000-0000-000000000000}"/>
          </ac:spMkLst>
        </pc:spChg>
        <pc:spChg chg="add del mod">
          <ac:chgData name="Lorenzo Stacchio - lorenzo.stacchio@studio.unibo.it" userId="e059a536-1b17-4eac-9f29-0627b4f4fde1" providerId="ADAL" clId="{AE6BF3C7-ADAA-415D-9149-E7EBA4E2B6CB}" dt="2021-09-13T10:02:52.686" v="19952" actId="1076"/>
          <ac:spMkLst>
            <pc:docMk/>
            <pc:sldMk cId="4275170492" sldId="311"/>
            <ac:spMk id="4" creationId="{625BBAC7-9D5D-4525-91B6-521C37599DA9}"/>
          </ac:spMkLst>
        </pc:spChg>
        <pc:spChg chg="add mod">
          <ac:chgData name="Lorenzo Stacchio - lorenzo.stacchio@studio.unibo.it" userId="e059a536-1b17-4eac-9f29-0627b4f4fde1" providerId="ADAL" clId="{AE6BF3C7-ADAA-415D-9149-E7EBA4E2B6CB}" dt="2021-09-13T10:03:42.398" v="20081" actId="1076"/>
          <ac:spMkLst>
            <pc:docMk/>
            <pc:sldMk cId="4275170492" sldId="311"/>
            <ac:spMk id="5" creationId="{7FB52816-2C98-404A-B4E8-DD8A79B83D75}"/>
          </ac:spMkLst>
        </pc:spChg>
        <pc:spChg chg="add del mod">
          <ac:chgData name="Lorenzo Stacchio - lorenzo.stacchio@studio.unibo.it" userId="e059a536-1b17-4eac-9f29-0627b4f4fde1" providerId="ADAL" clId="{AE6BF3C7-ADAA-415D-9149-E7EBA4E2B6CB}" dt="2021-09-10T15:33:00.354" v="16215" actId="478"/>
          <ac:spMkLst>
            <pc:docMk/>
            <pc:sldMk cId="4275170492" sldId="311"/>
            <ac:spMk id="5" creationId="{CFD8983C-E584-4E73-877D-1E30F51F284C}"/>
          </ac:spMkLst>
        </pc:spChg>
        <pc:spChg chg="add del mod">
          <ac:chgData name="Lorenzo Stacchio - lorenzo.stacchio@studio.unibo.it" userId="e059a536-1b17-4eac-9f29-0627b4f4fde1" providerId="ADAL" clId="{AE6BF3C7-ADAA-415D-9149-E7EBA4E2B6CB}" dt="2021-09-10T15:38:35.684" v="16448" actId="478"/>
          <ac:spMkLst>
            <pc:docMk/>
            <pc:sldMk cId="4275170492" sldId="311"/>
            <ac:spMk id="7" creationId="{9801821C-CDEC-41B2-BF7F-FE76FCF56E05}"/>
          </ac:spMkLst>
        </pc:spChg>
        <pc:spChg chg="add mod">
          <ac:chgData name="Lorenzo Stacchio - lorenzo.stacchio@studio.unibo.it" userId="e059a536-1b17-4eac-9f29-0627b4f4fde1" providerId="ADAL" clId="{AE6BF3C7-ADAA-415D-9149-E7EBA4E2B6CB}" dt="2021-09-10T15:42:02.621" v="16452" actId="20577"/>
          <ac:spMkLst>
            <pc:docMk/>
            <pc:sldMk cId="4275170492" sldId="311"/>
            <ac:spMk id="8" creationId="{AFB2A350-F100-4C59-ACF3-BDE12EA18AFC}"/>
          </ac:spMkLst>
        </pc:spChg>
        <pc:picChg chg="add del mod">
          <ac:chgData name="Lorenzo Stacchio - lorenzo.stacchio@studio.unibo.it" userId="e059a536-1b17-4eac-9f29-0627b4f4fde1" providerId="ADAL" clId="{AE6BF3C7-ADAA-415D-9149-E7EBA4E2B6CB}" dt="2021-09-10T15:50:29.316" v="16489" actId="478"/>
          <ac:picMkLst>
            <pc:docMk/>
            <pc:sldMk cId="4275170492" sldId="311"/>
            <ac:picMk id="10" creationId="{B2F24B00-08D0-4F22-94B4-FB6B7623B6D7}"/>
          </ac:picMkLst>
        </pc:picChg>
        <pc:picChg chg="add mod">
          <ac:chgData name="Lorenzo Stacchio - lorenzo.stacchio@studio.unibo.it" userId="e059a536-1b17-4eac-9f29-0627b4f4fde1" providerId="ADAL" clId="{AE6BF3C7-ADAA-415D-9149-E7EBA4E2B6CB}" dt="2021-09-10T15:50:31.798" v="16491" actId="1076"/>
          <ac:picMkLst>
            <pc:docMk/>
            <pc:sldMk cId="4275170492" sldId="311"/>
            <ac:picMk id="12" creationId="{F73D75E6-A780-4973-9A8F-7F8A0578D41D}"/>
          </ac:picMkLst>
        </pc:picChg>
      </pc:sldChg>
      <pc:sldChg chg="add del">
        <pc:chgData name="Lorenzo Stacchio - lorenzo.stacchio@studio.unibo.it" userId="e059a536-1b17-4eac-9f29-0627b4f4fde1" providerId="ADAL" clId="{AE6BF3C7-ADAA-415D-9149-E7EBA4E2B6CB}" dt="2021-09-10T15:50:58.254" v="16496" actId="47"/>
        <pc:sldMkLst>
          <pc:docMk/>
          <pc:sldMk cId="482306000" sldId="312"/>
        </pc:sldMkLst>
      </pc:sldChg>
      <pc:sldChg chg="add ord">
        <pc:chgData name="Lorenzo Stacchio - lorenzo.stacchio@studio.unibo.it" userId="e059a536-1b17-4eac-9f29-0627b4f4fde1" providerId="ADAL" clId="{AE6BF3C7-ADAA-415D-9149-E7EBA4E2B6CB}" dt="2021-09-10T15:50:57.022" v="16495"/>
        <pc:sldMkLst>
          <pc:docMk/>
          <pc:sldMk cId="4036238492" sldId="313"/>
        </pc:sldMkLst>
      </pc:sldChg>
      <pc:sldChg chg="addSp delSp modSp add mod ord">
        <pc:chgData name="Lorenzo Stacchio - lorenzo.stacchio@studio.unibo.it" userId="e059a536-1b17-4eac-9f29-0627b4f4fde1" providerId="ADAL" clId="{AE6BF3C7-ADAA-415D-9149-E7EBA4E2B6CB}" dt="2021-09-12T12:50:15.341" v="17010"/>
        <pc:sldMkLst>
          <pc:docMk/>
          <pc:sldMk cId="1912956899" sldId="314"/>
        </pc:sldMkLst>
        <pc:spChg chg="mod">
          <ac:chgData name="Lorenzo Stacchio - lorenzo.stacchio@studio.unibo.it" userId="e059a536-1b17-4eac-9f29-0627b4f4fde1" providerId="ADAL" clId="{AE6BF3C7-ADAA-415D-9149-E7EBA4E2B6CB}" dt="2021-09-12T12:32:42.670" v="16954" actId="113"/>
          <ac:spMkLst>
            <pc:docMk/>
            <pc:sldMk cId="1912956899" sldId="314"/>
            <ac:spMk id="4" creationId="{625BBAC7-9D5D-4525-91B6-521C37599DA9}"/>
          </ac:spMkLst>
        </pc:spChg>
        <pc:spChg chg="add mod">
          <ac:chgData name="Lorenzo Stacchio - lorenzo.stacchio@studio.unibo.it" userId="e059a536-1b17-4eac-9f29-0627b4f4fde1" providerId="ADAL" clId="{AE6BF3C7-ADAA-415D-9149-E7EBA4E2B6CB}" dt="2021-09-12T12:50:15.341" v="17010"/>
          <ac:spMkLst>
            <pc:docMk/>
            <pc:sldMk cId="1912956899" sldId="314"/>
            <ac:spMk id="7" creationId="{B327F655-F2BE-4400-ACBB-B90D502F2217}"/>
          </ac:spMkLst>
        </pc:spChg>
        <pc:spChg chg="mod">
          <ac:chgData name="Lorenzo Stacchio - lorenzo.stacchio@studio.unibo.it" userId="e059a536-1b17-4eac-9f29-0627b4f4fde1" providerId="ADAL" clId="{AE6BF3C7-ADAA-415D-9149-E7EBA4E2B6CB}" dt="2021-09-12T12:32:59.429" v="16959" actId="20577"/>
          <ac:spMkLst>
            <pc:docMk/>
            <pc:sldMk cId="1912956899" sldId="314"/>
            <ac:spMk id="8" creationId="{AFB2A350-F100-4C59-ACF3-BDE12EA18AFC}"/>
          </ac:spMkLst>
        </pc:spChg>
        <pc:picChg chg="add del mod">
          <ac:chgData name="Lorenzo Stacchio - lorenzo.stacchio@studio.unibo.it" userId="e059a536-1b17-4eac-9f29-0627b4f4fde1" providerId="ADAL" clId="{AE6BF3C7-ADAA-415D-9149-E7EBA4E2B6CB}" dt="2021-09-12T12:50:15.148" v="17009" actId="478"/>
          <ac:picMkLst>
            <pc:docMk/>
            <pc:sldMk cId="1912956899" sldId="314"/>
            <ac:picMk id="3" creationId="{9A38D6E0-F88E-4664-9A60-4791C6C98513}"/>
          </ac:picMkLst>
        </pc:picChg>
        <pc:picChg chg="add mod">
          <ac:chgData name="Lorenzo Stacchio - lorenzo.stacchio@studio.unibo.it" userId="e059a536-1b17-4eac-9f29-0627b4f4fde1" providerId="ADAL" clId="{AE6BF3C7-ADAA-415D-9149-E7EBA4E2B6CB}" dt="2021-09-12T12:50:15.341" v="17010"/>
          <ac:picMkLst>
            <pc:docMk/>
            <pc:sldMk cId="1912956899" sldId="314"/>
            <ac:picMk id="9" creationId="{F557E35A-5D5F-4789-81CE-763E043759B8}"/>
          </ac:picMkLst>
        </pc:picChg>
        <pc:picChg chg="add mod">
          <ac:chgData name="Lorenzo Stacchio - lorenzo.stacchio@studio.unibo.it" userId="e059a536-1b17-4eac-9f29-0627b4f4fde1" providerId="ADAL" clId="{AE6BF3C7-ADAA-415D-9149-E7EBA4E2B6CB}" dt="2021-09-12T12:50:15.341" v="17010"/>
          <ac:picMkLst>
            <pc:docMk/>
            <pc:sldMk cId="1912956899" sldId="314"/>
            <ac:picMk id="10" creationId="{2DA83656-913B-4680-B545-42FA9F3BF387}"/>
          </ac:picMkLst>
        </pc:picChg>
        <pc:picChg chg="del">
          <ac:chgData name="Lorenzo Stacchio - lorenzo.stacchio@studio.unibo.it" userId="e059a536-1b17-4eac-9f29-0627b4f4fde1" providerId="ADAL" clId="{AE6BF3C7-ADAA-415D-9149-E7EBA4E2B6CB}" dt="2021-09-12T12:26:34.819" v="16555" actId="478"/>
          <ac:picMkLst>
            <pc:docMk/>
            <pc:sldMk cId="1912956899" sldId="314"/>
            <ac:picMk id="12" creationId="{F73D75E6-A780-4973-9A8F-7F8A0578D41D}"/>
          </ac:picMkLst>
        </pc:picChg>
      </pc:sldChg>
      <pc:sldChg chg="addSp delSp modSp add mod">
        <pc:chgData name="Lorenzo Stacchio - lorenzo.stacchio@studio.unibo.it" userId="e059a536-1b17-4eac-9f29-0627b4f4fde1" providerId="ADAL" clId="{AE6BF3C7-ADAA-415D-9149-E7EBA4E2B6CB}" dt="2021-09-12T12:57:20.165" v="18286" actId="113"/>
        <pc:sldMkLst>
          <pc:docMk/>
          <pc:sldMk cId="3577792172" sldId="315"/>
        </pc:sldMkLst>
        <pc:spChg chg="mod">
          <ac:chgData name="Lorenzo Stacchio - lorenzo.stacchio@studio.unibo.it" userId="e059a536-1b17-4eac-9f29-0627b4f4fde1" providerId="ADAL" clId="{AE6BF3C7-ADAA-415D-9149-E7EBA4E2B6CB}" dt="2021-09-12T12:57:20.165" v="18286" actId="113"/>
          <ac:spMkLst>
            <pc:docMk/>
            <pc:sldMk cId="3577792172" sldId="315"/>
            <ac:spMk id="4" creationId="{625BBAC7-9D5D-4525-91B6-521C37599DA9}"/>
          </ac:spMkLst>
        </pc:spChg>
        <pc:spChg chg="add del mod">
          <ac:chgData name="Lorenzo Stacchio - lorenzo.stacchio@studio.unibo.it" userId="e059a536-1b17-4eac-9f29-0627b4f4fde1" providerId="ADAL" clId="{AE6BF3C7-ADAA-415D-9149-E7EBA4E2B6CB}" dt="2021-09-12T12:56:32.146" v="18035" actId="478"/>
          <ac:spMkLst>
            <pc:docMk/>
            <pc:sldMk cId="3577792172" sldId="315"/>
            <ac:spMk id="6" creationId="{9CA3D0AA-84E7-4B86-9861-C5A27B3C0B1E}"/>
          </ac:spMkLst>
        </pc:spChg>
        <pc:spChg chg="mod">
          <ac:chgData name="Lorenzo Stacchio - lorenzo.stacchio@studio.unibo.it" userId="e059a536-1b17-4eac-9f29-0627b4f4fde1" providerId="ADAL" clId="{AE6BF3C7-ADAA-415D-9149-E7EBA4E2B6CB}" dt="2021-09-12T12:55:43.313" v="17802" actId="20577"/>
          <ac:spMkLst>
            <pc:docMk/>
            <pc:sldMk cId="3577792172" sldId="315"/>
            <ac:spMk id="8" creationId="{AFB2A350-F100-4C59-ACF3-BDE12EA18AFC}"/>
          </ac:spMkLst>
        </pc:spChg>
        <pc:picChg chg="del mod">
          <ac:chgData name="Lorenzo Stacchio - lorenzo.stacchio@studio.unibo.it" userId="e059a536-1b17-4eac-9f29-0627b4f4fde1" providerId="ADAL" clId="{AE6BF3C7-ADAA-415D-9149-E7EBA4E2B6CB}" dt="2021-09-12T12:40:29.680" v="16997" actId="478"/>
          <ac:picMkLst>
            <pc:docMk/>
            <pc:sldMk cId="3577792172" sldId="315"/>
            <ac:picMk id="3" creationId="{9A38D6E0-F88E-4664-9A60-4791C6C98513}"/>
          </ac:picMkLst>
        </pc:picChg>
        <pc:picChg chg="add del mod">
          <ac:chgData name="Lorenzo Stacchio - lorenzo.stacchio@studio.unibo.it" userId="e059a536-1b17-4eac-9f29-0627b4f4fde1" providerId="ADAL" clId="{AE6BF3C7-ADAA-415D-9149-E7EBA4E2B6CB}" dt="2021-09-12T12:50:21.093" v="17011" actId="478"/>
          <ac:picMkLst>
            <pc:docMk/>
            <pc:sldMk cId="3577792172" sldId="315"/>
            <ac:picMk id="7" creationId="{F97F9AA6-9A8A-4AD1-8B34-6E4322DF4360}"/>
          </ac:picMkLst>
        </pc:picChg>
        <pc:picChg chg="add del mod">
          <ac:chgData name="Lorenzo Stacchio - lorenzo.stacchio@studio.unibo.it" userId="e059a536-1b17-4eac-9f29-0627b4f4fde1" providerId="ADAL" clId="{AE6BF3C7-ADAA-415D-9149-E7EBA4E2B6CB}" dt="2021-09-12T12:50:21.093" v="17011" actId="478"/>
          <ac:picMkLst>
            <pc:docMk/>
            <pc:sldMk cId="3577792172" sldId="315"/>
            <ac:picMk id="10" creationId="{FFA54C3D-6258-4604-9E8E-9BF408DA2434}"/>
          </ac:picMkLst>
        </pc:picChg>
      </pc:sldChg>
      <pc:sldChg chg="addSp delSp modSp add mod ord">
        <pc:chgData name="Lorenzo Stacchio - lorenzo.stacchio@studio.unibo.it" userId="e059a536-1b17-4eac-9f29-0627b4f4fde1" providerId="ADAL" clId="{AE6BF3C7-ADAA-415D-9149-E7EBA4E2B6CB}" dt="2021-09-12T13:25:35.385" v="19165" actId="20577"/>
        <pc:sldMkLst>
          <pc:docMk/>
          <pc:sldMk cId="2505026673" sldId="316"/>
        </pc:sldMkLst>
        <pc:spChg chg="mod">
          <ac:chgData name="Lorenzo Stacchio - lorenzo.stacchio@studio.unibo.it" userId="e059a536-1b17-4eac-9f29-0627b4f4fde1" providerId="ADAL" clId="{AE6BF3C7-ADAA-415D-9149-E7EBA4E2B6CB}" dt="2021-09-12T12:59:42.352" v="18388" actId="20577"/>
          <ac:spMkLst>
            <pc:docMk/>
            <pc:sldMk cId="2505026673" sldId="316"/>
            <ac:spMk id="2" creationId="{00000000-0000-0000-0000-000000000000}"/>
          </ac:spMkLst>
        </pc:spChg>
        <pc:spChg chg="del mod">
          <ac:chgData name="Lorenzo Stacchio - lorenzo.stacchio@studio.unibo.it" userId="e059a536-1b17-4eac-9f29-0627b4f4fde1" providerId="ADAL" clId="{AE6BF3C7-ADAA-415D-9149-E7EBA4E2B6CB}" dt="2021-09-12T12:59:43.107" v="18390"/>
          <ac:spMkLst>
            <pc:docMk/>
            <pc:sldMk cId="2505026673" sldId="316"/>
            <ac:spMk id="4" creationId="{625BBAC7-9D5D-4525-91B6-521C37599DA9}"/>
          </ac:spMkLst>
        </pc:spChg>
        <pc:spChg chg="add mod">
          <ac:chgData name="Lorenzo Stacchio - lorenzo.stacchio@studio.unibo.it" userId="e059a536-1b17-4eac-9f29-0627b4f4fde1" providerId="ADAL" clId="{AE6BF3C7-ADAA-415D-9149-E7EBA4E2B6CB}" dt="2021-09-12T13:25:35.385" v="19165" actId="20577"/>
          <ac:spMkLst>
            <pc:docMk/>
            <pc:sldMk cId="2505026673" sldId="316"/>
            <ac:spMk id="5" creationId="{C14F3CE3-2DE1-470F-B4AA-2BF994969B51}"/>
          </ac:spMkLst>
        </pc:spChg>
      </pc:sldChg>
      <pc:sldChg chg="addSp delSp modSp add mod">
        <pc:chgData name="Lorenzo Stacchio - lorenzo.stacchio@studio.unibo.it" userId="e059a536-1b17-4eac-9f29-0627b4f4fde1" providerId="ADAL" clId="{AE6BF3C7-ADAA-415D-9149-E7EBA4E2B6CB}" dt="2021-09-12T13:19:22.276" v="18763" actId="1076"/>
        <pc:sldMkLst>
          <pc:docMk/>
          <pc:sldMk cId="922161084" sldId="317"/>
        </pc:sldMkLst>
        <pc:spChg chg="del">
          <ac:chgData name="Lorenzo Stacchio - lorenzo.stacchio@studio.unibo.it" userId="e059a536-1b17-4eac-9f29-0627b4f4fde1" providerId="ADAL" clId="{AE6BF3C7-ADAA-415D-9149-E7EBA4E2B6CB}" dt="2021-09-12T13:15:40.828" v="18758" actId="478"/>
          <ac:spMkLst>
            <pc:docMk/>
            <pc:sldMk cId="922161084" sldId="317"/>
            <ac:spMk id="2" creationId="{00000000-0000-0000-0000-000000000000}"/>
          </ac:spMkLst>
        </pc:spChg>
        <pc:spChg chg="add del mod">
          <ac:chgData name="Lorenzo Stacchio - lorenzo.stacchio@studio.unibo.it" userId="e059a536-1b17-4eac-9f29-0627b4f4fde1" providerId="ADAL" clId="{AE6BF3C7-ADAA-415D-9149-E7EBA4E2B6CB}" dt="2021-09-12T13:15:42.577" v="18759" actId="478"/>
          <ac:spMkLst>
            <pc:docMk/>
            <pc:sldMk cId="922161084" sldId="317"/>
            <ac:spMk id="4" creationId="{D070540A-A0B9-4016-96C0-6DD4FFA3AF20}"/>
          </ac:spMkLst>
        </pc:spChg>
        <pc:spChg chg="del">
          <ac:chgData name="Lorenzo Stacchio - lorenzo.stacchio@studio.unibo.it" userId="e059a536-1b17-4eac-9f29-0627b4f4fde1" providerId="ADAL" clId="{AE6BF3C7-ADAA-415D-9149-E7EBA4E2B6CB}" dt="2021-09-12T13:15:39.745" v="18757" actId="478"/>
          <ac:spMkLst>
            <pc:docMk/>
            <pc:sldMk cId="922161084" sldId="317"/>
            <ac:spMk id="5" creationId="{C14F3CE3-2DE1-470F-B4AA-2BF994969B51}"/>
          </ac:spMkLst>
        </pc:spChg>
        <pc:spChg chg="add mod">
          <ac:chgData name="Lorenzo Stacchio - lorenzo.stacchio@studio.unibo.it" userId="e059a536-1b17-4eac-9f29-0627b4f4fde1" providerId="ADAL" clId="{AE6BF3C7-ADAA-415D-9149-E7EBA4E2B6CB}" dt="2021-09-12T13:19:22.276" v="18763" actId="1076"/>
          <ac:spMkLst>
            <pc:docMk/>
            <pc:sldMk cId="922161084" sldId="317"/>
            <ac:spMk id="7" creationId="{9C80F46B-4C82-4993-BDDB-6FD8B3D7D83E}"/>
          </ac:spMkLst>
        </pc:spChg>
      </pc:sldChg>
      <pc:sldChg chg="addSp delSp modSp add mod">
        <pc:chgData name="Lorenzo Stacchio - lorenzo.stacchio@studio.unibo.it" userId="e059a536-1b17-4eac-9f29-0627b4f4fde1" providerId="ADAL" clId="{AE6BF3C7-ADAA-415D-9149-E7EBA4E2B6CB}" dt="2021-09-13T09:55:48.482" v="19923" actId="1076"/>
        <pc:sldMkLst>
          <pc:docMk/>
          <pc:sldMk cId="4107337312" sldId="318"/>
        </pc:sldMkLst>
        <pc:spChg chg="add mod">
          <ac:chgData name="Lorenzo Stacchio - lorenzo.stacchio@studio.unibo.it" userId="e059a536-1b17-4eac-9f29-0627b4f4fde1" providerId="ADAL" clId="{AE6BF3C7-ADAA-415D-9149-E7EBA4E2B6CB}" dt="2021-09-13T09:55:48.482" v="19923" actId="1076"/>
          <ac:spMkLst>
            <pc:docMk/>
            <pc:sldMk cId="4107337312" sldId="318"/>
            <ac:spMk id="2" creationId="{214F08CD-2C01-419A-88FF-DC37E6225820}"/>
          </ac:spMkLst>
        </pc:spChg>
        <pc:spChg chg="add del mod">
          <ac:chgData name="Lorenzo Stacchio - lorenzo.stacchio@studio.unibo.it" userId="e059a536-1b17-4eac-9f29-0627b4f4fde1" providerId="ADAL" clId="{AE6BF3C7-ADAA-415D-9149-E7EBA4E2B6CB}" dt="2021-09-12T13:20:22.831" v="18833" actId="478"/>
          <ac:spMkLst>
            <pc:docMk/>
            <pc:sldMk cId="4107337312" sldId="318"/>
            <ac:spMk id="3" creationId="{2BC5CE7B-1F35-4925-BDBF-FA67FC0D8260}"/>
          </ac:spMkLst>
        </pc:spChg>
        <pc:spChg chg="mod">
          <ac:chgData name="Lorenzo Stacchio - lorenzo.stacchio@studio.unibo.it" userId="e059a536-1b17-4eac-9f29-0627b4f4fde1" providerId="ADAL" clId="{AE6BF3C7-ADAA-415D-9149-E7EBA4E2B6CB}" dt="2021-09-12T13:23:03.506" v="18953" actId="1076"/>
          <ac:spMkLst>
            <pc:docMk/>
            <pc:sldMk cId="4107337312" sldId="318"/>
            <ac:spMk id="7" creationId="{9C80F46B-4C82-4993-BDDB-6FD8B3D7D83E}"/>
          </ac:spMkLst>
        </pc:spChg>
        <pc:graphicFrameChg chg="add mod modGraphic">
          <ac:chgData name="Lorenzo Stacchio - lorenzo.stacchio@studio.unibo.it" userId="e059a536-1b17-4eac-9f29-0627b4f4fde1" providerId="ADAL" clId="{AE6BF3C7-ADAA-415D-9149-E7EBA4E2B6CB}" dt="2021-09-12T13:22:59.460" v="18952" actId="1076"/>
          <ac:graphicFrameMkLst>
            <pc:docMk/>
            <pc:sldMk cId="4107337312" sldId="318"/>
            <ac:graphicFrameMk id="4" creationId="{17A1C52B-9C94-41D7-BBD2-D896000C95B3}"/>
          </ac:graphicFrameMkLst>
        </pc:graphicFrameChg>
      </pc:sldChg>
      <pc:sldChg chg="modSp add mod">
        <pc:chgData name="Lorenzo Stacchio - lorenzo.stacchio@studio.unibo.it" userId="e059a536-1b17-4eac-9f29-0627b4f4fde1" providerId="ADAL" clId="{AE6BF3C7-ADAA-415D-9149-E7EBA4E2B6CB}" dt="2021-09-13T09:55:40.481" v="19922" actId="1076"/>
        <pc:sldMkLst>
          <pc:docMk/>
          <pc:sldMk cId="4219941583" sldId="319"/>
        </pc:sldMkLst>
        <pc:spChg chg="mod">
          <ac:chgData name="Lorenzo Stacchio - lorenzo.stacchio@studio.unibo.it" userId="e059a536-1b17-4eac-9f29-0627b4f4fde1" providerId="ADAL" clId="{AE6BF3C7-ADAA-415D-9149-E7EBA4E2B6CB}" dt="2021-09-13T09:55:40.481" v="19922" actId="1076"/>
          <ac:spMkLst>
            <pc:docMk/>
            <pc:sldMk cId="4219941583" sldId="319"/>
            <ac:spMk id="2" creationId="{214F08CD-2C01-419A-88FF-DC37E6225820}"/>
          </ac:spMkLst>
        </pc:spChg>
        <pc:spChg chg="mod">
          <ac:chgData name="Lorenzo Stacchio - lorenzo.stacchio@studio.unibo.it" userId="e059a536-1b17-4eac-9f29-0627b4f4fde1" providerId="ADAL" clId="{AE6BF3C7-ADAA-415D-9149-E7EBA4E2B6CB}" dt="2021-09-12T13:23:28.827" v="18963" actId="1076"/>
          <ac:spMkLst>
            <pc:docMk/>
            <pc:sldMk cId="4219941583" sldId="319"/>
            <ac:spMk id="7" creationId="{9C80F46B-4C82-4993-BDDB-6FD8B3D7D83E}"/>
          </ac:spMkLst>
        </pc:spChg>
        <pc:graphicFrameChg chg="mod">
          <ac:chgData name="Lorenzo Stacchio - lorenzo.stacchio@studio.unibo.it" userId="e059a536-1b17-4eac-9f29-0627b4f4fde1" providerId="ADAL" clId="{AE6BF3C7-ADAA-415D-9149-E7EBA4E2B6CB}" dt="2021-09-12T13:23:26.450" v="18962" actId="1076"/>
          <ac:graphicFrameMkLst>
            <pc:docMk/>
            <pc:sldMk cId="4219941583" sldId="319"/>
            <ac:graphicFrameMk id="4" creationId="{17A1C52B-9C94-41D7-BBD2-D896000C95B3}"/>
          </ac:graphicFrameMkLst>
        </pc:graphicFrameChg>
      </pc:sldChg>
      <pc:sldChg chg="addSp delSp modSp add mod addCm delCm">
        <pc:chgData name="Lorenzo Stacchio - lorenzo.stacchio@studio.unibo.it" userId="e059a536-1b17-4eac-9f29-0627b4f4fde1" providerId="ADAL" clId="{AE6BF3C7-ADAA-415D-9149-E7EBA4E2B6CB}" dt="2021-09-13T09:55:51.538" v="19924" actId="1076"/>
        <pc:sldMkLst>
          <pc:docMk/>
          <pc:sldMk cId="3711257831" sldId="320"/>
        </pc:sldMkLst>
        <pc:spChg chg="mod">
          <ac:chgData name="Lorenzo Stacchio - lorenzo.stacchio@studio.unibo.it" userId="e059a536-1b17-4eac-9f29-0627b4f4fde1" providerId="ADAL" clId="{AE6BF3C7-ADAA-415D-9149-E7EBA4E2B6CB}" dt="2021-09-13T09:55:51.538" v="19924" actId="1076"/>
          <ac:spMkLst>
            <pc:docMk/>
            <pc:sldMk cId="3711257831" sldId="320"/>
            <ac:spMk id="2" creationId="{214F08CD-2C01-419A-88FF-DC37E6225820}"/>
          </ac:spMkLst>
        </pc:spChg>
        <pc:spChg chg="mod">
          <ac:chgData name="Lorenzo Stacchio - lorenzo.stacchio@studio.unibo.it" userId="e059a536-1b17-4eac-9f29-0627b4f4fde1" providerId="ADAL" clId="{AE6BF3C7-ADAA-415D-9149-E7EBA4E2B6CB}" dt="2021-09-12T13:37:52.819" v="19255" actId="1076"/>
          <ac:spMkLst>
            <pc:docMk/>
            <pc:sldMk cId="3711257831" sldId="320"/>
            <ac:spMk id="7" creationId="{9C80F46B-4C82-4993-BDDB-6FD8B3D7D83E}"/>
          </ac:spMkLst>
        </pc:spChg>
        <pc:graphicFrameChg chg="del">
          <ac:chgData name="Lorenzo Stacchio - lorenzo.stacchio@studio.unibo.it" userId="e059a536-1b17-4eac-9f29-0627b4f4fde1" providerId="ADAL" clId="{AE6BF3C7-ADAA-415D-9149-E7EBA4E2B6CB}" dt="2021-09-12T13:38:52.023" v="19275" actId="478"/>
          <ac:graphicFrameMkLst>
            <pc:docMk/>
            <pc:sldMk cId="3711257831" sldId="320"/>
            <ac:graphicFrameMk id="4" creationId="{17A1C52B-9C94-41D7-BBD2-D896000C95B3}"/>
          </ac:graphicFrameMkLst>
        </pc:graphicFrameChg>
        <pc:graphicFrameChg chg="add mod modGraphic">
          <ac:chgData name="Lorenzo Stacchio - lorenzo.stacchio@studio.unibo.it" userId="e059a536-1b17-4eac-9f29-0627b4f4fde1" providerId="ADAL" clId="{AE6BF3C7-ADAA-415D-9149-E7EBA4E2B6CB}" dt="2021-09-12T13:39:40.085" v="19295" actId="20577"/>
          <ac:graphicFrameMkLst>
            <pc:docMk/>
            <pc:sldMk cId="3711257831" sldId="320"/>
            <ac:graphicFrameMk id="5" creationId="{62D1D233-4BFE-4EF7-B73B-43E0E914752F}"/>
          </ac:graphicFrameMkLst>
        </pc:graphicFrameChg>
      </pc:sldChg>
      <pc:sldChg chg="addSp modSp add mod">
        <pc:chgData name="Lorenzo Stacchio - lorenzo.stacchio@studio.unibo.it" userId="e059a536-1b17-4eac-9f29-0627b4f4fde1" providerId="ADAL" clId="{AE6BF3C7-ADAA-415D-9149-E7EBA4E2B6CB}" dt="2021-09-13T09:55:54.970" v="19925" actId="1076"/>
        <pc:sldMkLst>
          <pc:docMk/>
          <pc:sldMk cId="2058765187" sldId="321"/>
        </pc:sldMkLst>
        <pc:spChg chg="mod">
          <ac:chgData name="Lorenzo Stacchio - lorenzo.stacchio@studio.unibo.it" userId="e059a536-1b17-4eac-9f29-0627b4f4fde1" providerId="ADAL" clId="{AE6BF3C7-ADAA-415D-9149-E7EBA4E2B6CB}" dt="2021-09-13T09:55:54.970" v="19925" actId="1076"/>
          <ac:spMkLst>
            <pc:docMk/>
            <pc:sldMk cId="2058765187" sldId="321"/>
            <ac:spMk id="2" creationId="{214F08CD-2C01-419A-88FF-DC37E6225820}"/>
          </ac:spMkLst>
        </pc:spChg>
        <pc:spChg chg="add mod">
          <ac:chgData name="Lorenzo Stacchio - lorenzo.stacchio@studio.unibo.it" userId="e059a536-1b17-4eac-9f29-0627b4f4fde1" providerId="ADAL" clId="{AE6BF3C7-ADAA-415D-9149-E7EBA4E2B6CB}" dt="2021-09-12T13:40:48.792" v="19354"/>
          <ac:spMkLst>
            <pc:docMk/>
            <pc:sldMk cId="2058765187" sldId="321"/>
            <ac:spMk id="5" creationId="{19F54EF9-3B2C-495A-A5AA-7C9AB6C677D5}"/>
          </ac:spMkLst>
        </pc:spChg>
        <pc:spChg chg="add mod">
          <ac:chgData name="Lorenzo Stacchio - lorenzo.stacchio@studio.unibo.it" userId="e059a536-1b17-4eac-9f29-0627b4f4fde1" providerId="ADAL" clId="{AE6BF3C7-ADAA-415D-9149-E7EBA4E2B6CB}" dt="2021-09-12T13:40:54.094" v="19357"/>
          <ac:spMkLst>
            <pc:docMk/>
            <pc:sldMk cId="2058765187" sldId="321"/>
            <ac:spMk id="6" creationId="{77F11821-AFDC-4834-BAA3-F158AC13D0C2}"/>
          </ac:spMkLst>
        </pc:spChg>
        <pc:spChg chg="mod">
          <ac:chgData name="Lorenzo Stacchio - lorenzo.stacchio@studio.unibo.it" userId="e059a536-1b17-4eac-9f29-0627b4f4fde1" providerId="ADAL" clId="{AE6BF3C7-ADAA-415D-9149-E7EBA4E2B6CB}" dt="2021-09-12T13:40:52.260" v="19355" actId="1076"/>
          <ac:spMkLst>
            <pc:docMk/>
            <pc:sldMk cId="2058765187" sldId="321"/>
            <ac:spMk id="7" creationId="{9C80F46B-4C82-4993-BDDB-6FD8B3D7D83E}"/>
          </ac:spMkLst>
        </pc:spChg>
        <pc:graphicFrameChg chg="mod modGraphic">
          <ac:chgData name="Lorenzo Stacchio - lorenzo.stacchio@studio.unibo.it" userId="e059a536-1b17-4eac-9f29-0627b4f4fde1" providerId="ADAL" clId="{AE6BF3C7-ADAA-415D-9149-E7EBA4E2B6CB}" dt="2021-09-12T13:40:12.053" v="19303" actId="20577"/>
          <ac:graphicFrameMkLst>
            <pc:docMk/>
            <pc:sldMk cId="2058765187" sldId="321"/>
            <ac:graphicFrameMk id="4" creationId="{17A1C52B-9C94-41D7-BBD2-D896000C95B3}"/>
          </ac:graphicFrameMkLst>
        </pc:graphicFrameChg>
      </pc:sldChg>
      <pc:sldChg chg="modSp add mod">
        <pc:chgData name="Lorenzo Stacchio - lorenzo.stacchio@studio.unibo.it" userId="e059a536-1b17-4eac-9f29-0627b4f4fde1" providerId="ADAL" clId="{AE6BF3C7-ADAA-415D-9149-E7EBA4E2B6CB}" dt="2021-09-13T09:55:59.162" v="19926" actId="1076"/>
        <pc:sldMkLst>
          <pc:docMk/>
          <pc:sldMk cId="1576634012" sldId="322"/>
        </pc:sldMkLst>
        <pc:spChg chg="mod">
          <ac:chgData name="Lorenzo Stacchio - lorenzo.stacchio@studio.unibo.it" userId="e059a536-1b17-4eac-9f29-0627b4f4fde1" providerId="ADAL" clId="{AE6BF3C7-ADAA-415D-9149-E7EBA4E2B6CB}" dt="2021-09-13T09:55:59.162" v="19926" actId="1076"/>
          <ac:spMkLst>
            <pc:docMk/>
            <pc:sldMk cId="1576634012" sldId="322"/>
            <ac:spMk id="2" creationId="{214F08CD-2C01-419A-88FF-DC37E6225820}"/>
          </ac:spMkLst>
        </pc:spChg>
        <pc:spChg chg="mod">
          <ac:chgData name="Lorenzo Stacchio - lorenzo.stacchio@studio.unibo.it" userId="e059a536-1b17-4eac-9f29-0627b4f4fde1" providerId="ADAL" clId="{AE6BF3C7-ADAA-415D-9149-E7EBA4E2B6CB}" dt="2021-09-12T13:41:32.162" v="19406" actId="1076"/>
          <ac:spMkLst>
            <pc:docMk/>
            <pc:sldMk cId="1576634012" sldId="322"/>
            <ac:spMk id="7" creationId="{9C80F46B-4C82-4993-BDDB-6FD8B3D7D83E}"/>
          </ac:spMkLst>
        </pc:spChg>
        <pc:graphicFrameChg chg="modGraphic">
          <ac:chgData name="Lorenzo Stacchio - lorenzo.stacchio@studio.unibo.it" userId="e059a536-1b17-4eac-9f29-0627b4f4fde1" providerId="ADAL" clId="{AE6BF3C7-ADAA-415D-9149-E7EBA4E2B6CB}" dt="2021-09-12T13:41:29.359" v="19405" actId="2165"/>
          <ac:graphicFrameMkLst>
            <pc:docMk/>
            <pc:sldMk cId="1576634012" sldId="322"/>
            <ac:graphicFrameMk id="4" creationId="{17A1C52B-9C94-41D7-BBD2-D896000C95B3}"/>
          </ac:graphicFrameMkLst>
        </pc:graphicFrameChg>
      </pc:sldChg>
      <pc:sldChg chg="modSp add mod ord">
        <pc:chgData name="Lorenzo Stacchio - lorenzo.stacchio@studio.unibo.it" userId="e059a536-1b17-4eac-9f29-0627b4f4fde1" providerId="ADAL" clId="{AE6BF3C7-ADAA-415D-9149-E7EBA4E2B6CB}" dt="2021-09-13T09:55:20.386" v="19918" actId="1076"/>
        <pc:sldMkLst>
          <pc:docMk/>
          <pc:sldMk cId="2978131100" sldId="323"/>
        </pc:sldMkLst>
        <pc:spChg chg="mod">
          <ac:chgData name="Lorenzo Stacchio - lorenzo.stacchio@studio.unibo.it" userId="e059a536-1b17-4eac-9f29-0627b4f4fde1" providerId="ADAL" clId="{AE6BF3C7-ADAA-415D-9149-E7EBA4E2B6CB}" dt="2021-09-13T09:40:09.425" v="19429" actId="20577"/>
          <ac:spMkLst>
            <pc:docMk/>
            <pc:sldMk cId="2978131100" sldId="323"/>
            <ac:spMk id="2" creationId="{00000000-0000-0000-0000-000000000000}"/>
          </ac:spMkLst>
        </pc:spChg>
        <pc:spChg chg="mod">
          <ac:chgData name="Lorenzo Stacchio - lorenzo.stacchio@studio.unibo.it" userId="e059a536-1b17-4eac-9f29-0627b4f4fde1" providerId="ADAL" clId="{AE6BF3C7-ADAA-415D-9149-E7EBA4E2B6CB}" dt="2021-09-13T09:55:20.386" v="19918" actId="1076"/>
          <ac:spMkLst>
            <pc:docMk/>
            <pc:sldMk cId="2978131100" sldId="323"/>
            <ac:spMk id="5" creationId="{C14F3CE3-2DE1-470F-B4AA-2BF994969B51}"/>
          </ac:spMkLst>
        </pc:spChg>
      </pc:sldChg>
      <pc:sldChg chg="modSp add mod ord">
        <pc:chgData name="Lorenzo Stacchio - lorenzo.stacchio@studio.unibo.it" userId="e059a536-1b17-4eac-9f29-0627b4f4fde1" providerId="ADAL" clId="{AE6BF3C7-ADAA-415D-9149-E7EBA4E2B6CB}" dt="2021-09-13T09:55:33.394" v="19921" actId="1076"/>
        <pc:sldMkLst>
          <pc:docMk/>
          <pc:sldMk cId="2763107280" sldId="324"/>
        </pc:sldMkLst>
        <pc:spChg chg="mod">
          <ac:chgData name="Lorenzo Stacchio - lorenzo.stacchio@studio.unibo.it" userId="e059a536-1b17-4eac-9f29-0627b4f4fde1" providerId="ADAL" clId="{AE6BF3C7-ADAA-415D-9149-E7EBA4E2B6CB}" dt="2021-09-13T09:55:33.394" v="19921" actId="1076"/>
          <ac:spMkLst>
            <pc:docMk/>
            <pc:sldMk cId="2763107280" sldId="324"/>
            <ac:spMk id="2" creationId="{214F08CD-2C01-419A-88FF-DC37E6225820}"/>
          </ac:spMkLst>
        </pc:spChg>
      </pc:sldChg>
      <pc:sldChg chg="addSp modSp add mod ord">
        <pc:chgData name="Lorenzo Stacchio - lorenzo.stacchio@studio.unibo.it" userId="e059a536-1b17-4eac-9f29-0627b4f4fde1" providerId="ADAL" clId="{AE6BF3C7-ADAA-415D-9149-E7EBA4E2B6CB}" dt="2021-09-13T09:55:25.522" v="19919" actId="1076"/>
        <pc:sldMkLst>
          <pc:docMk/>
          <pc:sldMk cId="3360453914" sldId="325"/>
        </pc:sldMkLst>
        <pc:spChg chg="mod">
          <ac:chgData name="Lorenzo Stacchio - lorenzo.stacchio@studio.unibo.it" userId="e059a536-1b17-4eac-9f29-0627b4f4fde1" providerId="ADAL" clId="{AE6BF3C7-ADAA-415D-9149-E7EBA4E2B6CB}" dt="2021-09-13T09:55:25.522" v="19919" actId="1076"/>
          <ac:spMkLst>
            <pc:docMk/>
            <pc:sldMk cId="3360453914" sldId="325"/>
            <ac:spMk id="2" creationId="{214F08CD-2C01-419A-88FF-DC37E6225820}"/>
          </ac:spMkLst>
        </pc:spChg>
        <pc:spChg chg="add mod">
          <ac:chgData name="Lorenzo Stacchio - lorenzo.stacchio@studio.unibo.it" userId="e059a536-1b17-4eac-9f29-0627b4f4fde1" providerId="ADAL" clId="{AE6BF3C7-ADAA-415D-9149-E7EBA4E2B6CB}" dt="2021-09-13T09:43:51.641" v="19828" actId="1076"/>
          <ac:spMkLst>
            <pc:docMk/>
            <pc:sldMk cId="3360453914" sldId="325"/>
            <ac:spMk id="6" creationId="{9695CC84-6E3D-4DE4-A862-7641F36C9EC0}"/>
          </ac:spMkLst>
        </pc:spChg>
        <pc:spChg chg="mod">
          <ac:chgData name="Lorenzo Stacchio - lorenzo.stacchio@studio.unibo.it" userId="e059a536-1b17-4eac-9f29-0627b4f4fde1" providerId="ADAL" clId="{AE6BF3C7-ADAA-415D-9149-E7EBA4E2B6CB}" dt="2021-09-13T09:43:19.633" v="19745" actId="1076"/>
          <ac:spMkLst>
            <pc:docMk/>
            <pc:sldMk cId="3360453914" sldId="325"/>
            <ac:spMk id="7" creationId="{9C80F46B-4C82-4993-BDDB-6FD8B3D7D83E}"/>
          </ac:spMkLst>
        </pc:spChg>
        <pc:spChg chg="add mod">
          <ac:chgData name="Lorenzo Stacchio - lorenzo.stacchio@studio.unibo.it" userId="e059a536-1b17-4eac-9f29-0627b4f4fde1" providerId="ADAL" clId="{AE6BF3C7-ADAA-415D-9149-E7EBA4E2B6CB}" dt="2021-09-13T09:44:07.577" v="19861" actId="1076"/>
          <ac:spMkLst>
            <pc:docMk/>
            <pc:sldMk cId="3360453914" sldId="325"/>
            <ac:spMk id="10" creationId="{D70AFF78-33D4-4006-BEE5-C4AF6FF3ACC1}"/>
          </ac:spMkLst>
        </pc:spChg>
        <pc:graphicFrameChg chg="mod modGraphic">
          <ac:chgData name="Lorenzo Stacchio - lorenzo.stacchio@studio.unibo.it" userId="e059a536-1b17-4eac-9f29-0627b4f4fde1" providerId="ADAL" clId="{AE6BF3C7-ADAA-415D-9149-E7EBA4E2B6CB}" dt="2021-09-13T09:43:12.107" v="19743" actId="14100"/>
          <ac:graphicFrameMkLst>
            <pc:docMk/>
            <pc:sldMk cId="3360453914" sldId="325"/>
            <ac:graphicFrameMk id="4" creationId="{17A1C52B-9C94-41D7-BBD2-D896000C95B3}"/>
          </ac:graphicFrameMkLst>
        </pc:graphicFrameChg>
        <pc:cxnChg chg="add mod">
          <ac:chgData name="Lorenzo Stacchio - lorenzo.stacchio@studio.unibo.it" userId="e059a536-1b17-4eac-9f29-0627b4f4fde1" providerId="ADAL" clId="{AE6BF3C7-ADAA-415D-9149-E7EBA4E2B6CB}" dt="2021-09-13T09:43:54.449" v="19829" actId="14100"/>
          <ac:cxnSpMkLst>
            <pc:docMk/>
            <pc:sldMk cId="3360453914" sldId="325"/>
            <ac:cxnSpMk id="5" creationId="{E01EA991-C912-4800-972B-D0FC7CA3C927}"/>
          </ac:cxnSpMkLst>
        </pc:cxnChg>
        <pc:cxnChg chg="add mod">
          <ac:chgData name="Lorenzo Stacchio - lorenzo.stacchio@studio.unibo.it" userId="e059a536-1b17-4eac-9f29-0627b4f4fde1" providerId="ADAL" clId="{AE6BF3C7-ADAA-415D-9149-E7EBA4E2B6CB}" dt="2021-09-13T09:44:14.632" v="19864" actId="14100"/>
          <ac:cxnSpMkLst>
            <pc:docMk/>
            <pc:sldMk cId="3360453914" sldId="325"/>
            <ac:cxnSpMk id="12" creationId="{C63A071C-75E3-44BC-84A8-D0A72C72DB1C}"/>
          </ac:cxnSpMkLst>
        </pc:cxnChg>
      </pc:sldChg>
      <pc:sldChg chg="addSp delSp modSp add mod ord">
        <pc:chgData name="Lorenzo Stacchio - lorenzo.stacchio@studio.unibo.it" userId="e059a536-1b17-4eac-9f29-0627b4f4fde1" providerId="ADAL" clId="{AE6BF3C7-ADAA-415D-9149-E7EBA4E2B6CB}" dt="2021-09-13T13:06:38.220" v="22445" actId="20577"/>
        <pc:sldMkLst>
          <pc:docMk/>
          <pc:sldMk cId="420597658" sldId="326"/>
        </pc:sldMkLst>
        <pc:spChg chg="del mod">
          <ac:chgData name="Lorenzo Stacchio - lorenzo.stacchio@studio.unibo.it" userId="e059a536-1b17-4eac-9f29-0627b4f4fde1" providerId="ADAL" clId="{AE6BF3C7-ADAA-415D-9149-E7EBA4E2B6CB}" dt="2021-09-13T09:56:26.653" v="19932" actId="478"/>
          <ac:spMkLst>
            <pc:docMk/>
            <pc:sldMk cId="420597658" sldId="326"/>
            <ac:spMk id="2" creationId="{214F08CD-2C01-419A-88FF-DC37E6225820}"/>
          </ac:spMkLst>
        </pc:spChg>
        <pc:spChg chg="add mod">
          <ac:chgData name="Lorenzo Stacchio - lorenzo.stacchio@studio.unibo.it" userId="e059a536-1b17-4eac-9f29-0627b4f4fde1" providerId="ADAL" clId="{AE6BF3C7-ADAA-415D-9149-E7EBA4E2B6CB}" dt="2021-09-13T13:06:33.452" v="22442" actId="20577"/>
          <ac:spMkLst>
            <pc:docMk/>
            <pc:sldMk cId="420597658" sldId="326"/>
            <ac:spMk id="5" creationId="{CC980BF4-875B-4A41-97C6-EAD3CB306BD5}"/>
          </ac:spMkLst>
        </pc:spChg>
        <pc:spChg chg="add mod">
          <ac:chgData name="Lorenzo Stacchio - lorenzo.stacchio@studio.unibo.it" userId="e059a536-1b17-4eac-9f29-0627b4f4fde1" providerId="ADAL" clId="{AE6BF3C7-ADAA-415D-9149-E7EBA4E2B6CB}" dt="2021-09-13T09:56:30.501" v="19947" actId="20577"/>
          <ac:spMkLst>
            <pc:docMk/>
            <pc:sldMk cId="420597658" sldId="326"/>
            <ac:spMk id="6" creationId="{C7EECC12-C208-4028-96D7-34A5266917D1}"/>
          </ac:spMkLst>
        </pc:spChg>
        <pc:spChg chg="del mod">
          <ac:chgData name="Lorenzo Stacchio - lorenzo.stacchio@studio.unibo.it" userId="e059a536-1b17-4eac-9f29-0627b4f4fde1" providerId="ADAL" clId="{AE6BF3C7-ADAA-415D-9149-E7EBA4E2B6CB}" dt="2021-09-13T09:56:26.653" v="19932" actId="478"/>
          <ac:spMkLst>
            <pc:docMk/>
            <pc:sldMk cId="420597658" sldId="326"/>
            <ac:spMk id="7" creationId="{9C80F46B-4C82-4993-BDDB-6FD8B3D7D83E}"/>
          </ac:spMkLst>
        </pc:spChg>
        <pc:spChg chg="add del mod">
          <ac:chgData name="Lorenzo Stacchio - lorenzo.stacchio@studio.unibo.it" userId="e059a536-1b17-4eac-9f29-0627b4f4fde1" providerId="ADAL" clId="{AE6BF3C7-ADAA-415D-9149-E7EBA4E2B6CB}" dt="2021-09-13T09:57:20.308" v="19950"/>
          <ac:spMkLst>
            <pc:docMk/>
            <pc:sldMk cId="420597658" sldId="326"/>
            <ac:spMk id="8" creationId="{24C18811-6105-43AC-A0F7-B5893A1A632E}"/>
          </ac:spMkLst>
        </pc:spChg>
        <pc:spChg chg="add mod">
          <ac:chgData name="Lorenzo Stacchio - lorenzo.stacchio@studio.unibo.it" userId="e059a536-1b17-4eac-9f29-0627b4f4fde1" providerId="ADAL" clId="{AE6BF3C7-ADAA-415D-9149-E7EBA4E2B6CB}" dt="2021-09-13T13:02:41.855" v="22319" actId="20577"/>
          <ac:spMkLst>
            <pc:docMk/>
            <pc:sldMk cId="420597658" sldId="326"/>
            <ac:spMk id="9" creationId="{3F4B02DC-C90B-46DD-940C-156BE6ADE752}"/>
          </ac:spMkLst>
        </pc:spChg>
        <pc:spChg chg="add del mod">
          <ac:chgData name="Lorenzo Stacchio - lorenzo.stacchio@studio.unibo.it" userId="e059a536-1b17-4eac-9f29-0627b4f4fde1" providerId="ADAL" clId="{AE6BF3C7-ADAA-415D-9149-E7EBA4E2B6CB}" dt="2021-09-13T13:01:27.572" v="22234"/>
          <ac:spMkLst>
            <pc:docMk/>
            <pc:sldMk cId="420597658" sldId="326"/>
            <ac:spMk id="10" creationId="{3B85807D-D7B3-4934-ACA2-2091A62A4417}"/>
          </ac:spMkLst>
        </pc:spChg>
        <pc:spChg chg="add mod">
          <ac:chgData name="Lorenzo Stacchio - lorenzo.stacchio@studio.unibo.it" userId="e059a536-1b17-4eac-9f29-0627b4f4fde1" providerId="ADAL" clId="{AE6BF3C7-ADAA-415D-9149-E7EBA4E2B6CB}" dt="2021-09-13T13:06:24.730" v="22440" actId="20577"/>
          <ac:spMkLst>
            <pc:docMk/>
            <pc:sldMk cId="420597658" sldId="326"/>
            <ac:spMk id="11" creationId="{816823ED-7D58-48E5-A750-1FD0FC4511E8}"/>
          </ac:spMkLst>
        </pc:spChg>
        <pc:spChg chg="add mod">
          <ac:chgData name="Lorenzo Stacchio - lorenzo.stacchio@studio.unibo.it" userId="e059a536-1b17-4eac-9f29-0627b4f4fde1" providerId="ADAL" clId="{AE6BF3C7-ADAA-415D-9149-E7EBA4E2B6CB}" dt="2021-09-13T13:06:35.884" v="22443" actId="20577"/>
          <ac:spMkLst>
            <pc:docMk/>
            <pc:sldMk cId="420597658" sldId="326"/>
            <ac:spMk id="12" creationId="{775EB2C9-1CCE-4E94-B33F-FB4E09107BCB}"/>
          </ac:spMkLst>
        </pc:spChg>
        <pc:spChg chg="add mod">
          <ac:chgData name="Lorenzo Stacchio - lorenzo.stacchio@studio.unibo.it" userId="e059a536-1b17-4eac-9f29-0627b4f4fde1" providerId="ADAL" clId="{AE6BF3C7-ADAA-415D-9149-E7EBA4E2B6CB}" dt="2021-09-13T13:06:38.220" v="22445" actId="20577"/>
          <ac:spMkLst>
            <pc:docMk/>
            <pc:sldMk cId="420597658" sldId="326"/>
            <ac:spMk id="13" creationId="{AEB31D9D-CFC4-4E82-8AE3-5774B2058D7B}"/>
          </ac:spMkLst>
        </pc:spChg>
        <pc:graphicFrameChg chg="del">
          <ac:chgData name="Lorenzo Stacchio - lorenzo.stacchio@studio.unibo.it" userId="e059a536-1b17-4eac-9f29-0627b4f4fde1" providerId="ADAL" clId="{AE6BF3C7-ADAA-415D-9149-E7EBA4E2B6CB}" dt="2021-09-13T09:56:26.653" v="19932" actId="478"/>
          <ac:graphicFrameMkLst>
            <pc:docMk/>
            <pc:sldMk cId="420597658" sldId="326"/>
            <ac:graphicFrameMk id="4" creationId="{17A1C52B-9C94-41D7-BBD2-D896000C95B3}"/>
          </ac:graphicFrameMkLst>
        </pc:graphicFrameChg>
        <pc:picChg chg="del">
          <ac:chgData name="Lorenzo Stacchio - lorenzo.stacchio@studio.unibo.it" userId="e059a536-1b17-4eac-9f29-0627b4f4fde1" providerId="ADAL" clId="{AE6BF3C7-ADAA-415D-9149-E7EBA4E2B6CB}" dt="2021-09-13T09:56:18.189" v="19931"/>
          <ac:picMkLst>
            <pc:docMk/>
            <pc:sldMk cId="420597658" sldId="326"/>
            <ac:picMk id="3" creationId="{A9DD5CE4-143B-4780-BEE2-E8A6C048344E}"/>
          </ac:picMkLst>
        </pc:picChg>
      </pc:sldChg>
      <pc:sldChg chg="add del">
        <pc:chgData name="Lorenzo Stacchio - lorenzo.stacchio@studio.unibo.it" userId="e059a536-1b17-4eac-9f29-0627b4f4fde1" providerId="ADAL" clId="{AE6BF3C7-ADAA-415D-9149-E7EBA4E2B6CB}" dt="2021-09-13T09:56:12.817" v="19930"/>
        <pc:sldMkLst>
          <pc:docMk/>
          <pc:sldMk cId="3454668614" sldId="327"/>
        </pc:sldMkLst>
      </pc:sldChg>
      <pc:sldChg chg="add ord">
        <pc:chgData name="Lorenzo Stacchio - lorenzo.stacchio@studio.unibo.it" userId="e059a536-1b17-4eac-9f29-0627b4f4fde1" providerId="ADAL" clId="{AE6BF3C7-ADAA-415D-9149-E7EBA4E2B6CB}" dt="2021-09-13T10:04:38.839" v="20084"/>
        <pc:sldMkLst>
          <pc:docMk/>
          <pc:sldMk cId="4084381339" sldId="327"/>
        </pc:sldMkLst>
      </pc:sldChg>
      <pc:sldChg chg="add del">
        <pc:chgData name="Lorenzo Stacchio - lorenzo.stacchio@studio.unibo.it" userId="e059a536-1b17-4eac-9f29-0627b4f4fde1" providerId="ADAL" clId="{AE6BF3C7-ADAA-415D-9149-E7EBA4E2B6CB}" dt="2021-09-13T09:56:11.077" v="19928" actId="47"/>
        <pc:sldMkLst>
          <pc:docMk/>
          <pc:sldMk cId="4278785886" sldId="327"/>
        </pc:sldMkLst>
      </pc:sldChg>
      <pc:sldChg chg="delSp modSp add mod addCm delCm">
        <pc:chgData name="Lorenzo Stacchio - lorenzo.stacchio@studio.unibo.it" userId="e059a536-1b17-4eac-9f29-0627b4f4fde1" providerId="ADAL" clId="{AE6BF3C7-ADAA-415D-9149-E7EBA4E2B6CB}" dt="2021-09-13T10:34:27.953" v="21051" actId="478"/>
        <pc:sldMkLst>
          <pc:docMk/>
          <pc:sldMk cId="1151739020" sldId="328"/>
        </pc:sldMkLst>
        <pc:spChg chg="mod">
          <ac:chgData name="Lorenzo Stacchio - lorenzo.stacchio@studio.unibo.it" userId="e059a536-1b17-4eac-9f29-0627b4f4fde1" providerId="ADAL" clId="{AE6BF3C7-ADAA-415D-9149-E7EBA4E2B6CB}" dt="2021-09-13T10:27:09.909" v="20676" actId="20577"/>
          <ac:spMkLst>
            <pc:docMk/>
            <pc:sldMk cId="1151739020" sldId="328"/>
            <ac:spMk id="2" creationId="{00000000-0000-0000-0000-000000000000}"/>
          </ac:spMkLst>
        </pc:spChg>
        <pc:spChg chg="mod">
          <ac:chgData name="Lorenzo Stacchio - lorenzo.stacchio@studio.unibo.it" userId="e059a536-1b17-4eac-9f29-0627b4f4fde1" providerId="ADAL" clId="{AE6BF3C7-ADAA-415D-9149-E7EBA4E2B6CB}" dt="2021-09-13T10:33:36.002" v="20881" actId="20577"/>
          <ac:spMkLst>
            <pc:docMk/>
            <pc:sldMk cId="1151739020" sldId="328"/>
            <ac:spMk id="4" creationId="{625BBAC7-9D5D-4525-91B6-521C37599DA9}"/>
          </ac:spMkLst>
        </pc:spChg>
        <pc:spChg chg="del">
          <ac:chgData name="Lorenzo Stacchio - lorenzo.stacchio@studio.unibo.it" userId="e059a536-1b17-4eac-9f29-0627b4f4fde1" providerId="ADAL" clId="{AE6BF3C7-ADAA-415D-9149-E7EBA4E2B6CB}" dt="2021-09-13T10:34:27.953" v="21051" actId="478"/>
          <ac:spMkLst>
            <pc:docMk/>
            <pc:sldMk cId="1151739020" sldId="328"/>
            <ac:spMk id="5" creationId="{6C1C96BA-6DEC-43BC-ACFF-DAC35561F3E8}"/>
          </ac:spMkLst>
        </pc:spChg>
        <pc:graphicFrameChg chg="mod modGraphic">
          <ac:chgData name="Lorenzo Stacchio - lorenzo.stacchio@studio.unibo.it" userId="e059a536-1b17-4eac-9f29-0627b4f4fde1" providerId="ADAL" clId="{AE6BF3C7-ADAA-415D-9149-E7EBA4E2B6CB}" dt="2021-09-13T10:33:40.806" v="20882" actId="1076"/>
          <ac:graphicFrameMkLst>
            <pc:docMk/>
            <pc:sldMk cId="1151739020" sldId="328"/>
            <ac:graphicFrameMk id="8" creationId="{0B70856C-ADA4-4BAC-A6C7-4DED2BCB56F6}"/>
          </ac:graphicFrameMkLst>
        </pc:graphicFrameChg>
      </pc:sldChg>
      <pc:sldChg chg="addSp delSp modSp add mod">
        <pc:chgData name="Lorenzo Stacchio - lorenzo.stacchio@studio.unibo.it" userId="e059a536-1b17-4eac-9f29-0627b4f4fde1" providerId="ADAL" clId="{AE6BF3C7-ADAA-415D-9149-E7EBA4E2B6CB}" dt="2021-09-13T10:41:06.013" v="21646" actId="122"/>
        <pc:sldMkLst>
          <pc:docMk/>
          <pc:sldMk cId="3582388458" sldId="329"/>
        </pc:sldMkLst>
        <pc:spChg chg="mod">
          <ac:chgData name="Lorenzo Stacchio - lorenzo.stacchio@studio.unibo.it" userId="e059a536-1b17-4eac-9f29-0627b4f4fde1" providerId="ADAL" clId="{AE6BF3C7-ADAA-415D-9149-E7EBA4E2B6CB}" dt="2021-09-13T10:33:50.233" v="20906" actId="20577"/>
          <ac:spMkLst>
            <pc:docMk/>
            <pc:sldMk cId="3582388458" sldId="329"/>
            <ac:spMk id="2" creationId="{00000000-0000-0000-0000-000000000000}"/>
          </ac:spMkLst>
        </pc:spChg>
        <pc:spChg chg="add mod">
          <ac:chgData name="Lorenzo Stacchio - lorenzo.stacchio@studio.unibo.it" userId="e059a536-1b17-4eac-9f29-0627b4f4fde1" providerId="ADAL" clId="{AE6BF3C7-ADAA-415D-9149-E7EBA4E2B6CB}" dt="2021-09-13T10:38:51.187" v="21578" actId="1076"/>
          <ac:spMkLst>
            <pc:docMk/>
            <pc:sldMk cId="3582388458" sldId="329"/>
            <ac:spMk id="3" creationId="{E952F2B5-9AD4-4179-B72A-D37C32F374C3}"/>
          </ac:spMkLst>
        </pc:spChg>
        <pc:spChg chg="mod">
          <ac:chgData name="Lorenzo Stacchio - lorenzo.stacchio@studio.unibo.it" userId="e059a536-1b17-4eac-9f29-0627b4f4fde1" providerId="ADAL" clId="{AE6BF3C7-ADAA-415D-9149-E7EBA4E2B6CB}" dt="2021-09-13T10:38:43.004" v="21577" actId="6549"/>
          <ac:spMkLst>
            <pc:docMk/>
            <pc:sldMk cId="3582388458" sldId="329"/>
            <ac:spMk id="4" creationId="{625BBAC7-9D5D-4525-91B6-521C37599DA9}"/>
          </ac:spMkLst>
        </pc:spChg>
        <pc:spChg chg="del">
          <ac:chgData name="Lorenzo Stacchio - lorenzo.stacchio@studio.unibo.it" userId="e059a536-1b17-4eac-9f29-0627b4f4fde1" providerId="ADAL" clId="{AE6BF3C7-ADAA-415D-9149-E7EBA4E2B6CB}" dt="2021-09-13T10:34:26.361" v="21050" actId="478"/>
          <ac:spMkLst>
            <pc:docMk/>
            <pc:sldMk cId="3582388458" sldId="329"/>
            <ac:spMk id="5" creationId="{6C1C96BA-6DEC-43BC-ACFF-DAC35561F3E8}"/>
          </ac:spMkLst>
        </pc:spChg>
        <pc:spChg chg="add mod">
          <ac:chgData name="Lorenzo Stacchio - lorenzo.stacchio@studio.unibo.it" userId="e059a536-1b17-4eac-9f29-0627b4f4fde1" providerId="ADAL" clId="{AE6BF3C7-ADAA-415D-9149-E7EBA4E2B6CB}" dt="2021-09-13T10:39:12.399" v="21594" actId="20577"/>
          <ac:spMkLst>
            <pc:docMk/>
            <pc:sldMk cId="3582388458" sldId="329"/>
            <ac:spMk id="6" creationId="{06B4E2EE-5F51-43C6-8B14-3786CDD76EFA}"/>
          </ac:spMkLst>
        </pc:spChg>
        <pc:spChg chg="add mod">
          <ac:chgData name="Lorenzo Stacchio - lorenzo.stacchio@studio.unibo.it" userId="e059a536-1b17-4eac-9f29-0627b4f4fde1" providerId="ADAL" clId="{AE6BF3C7-ADAA-415D-9149-E7EBA4E2B6CB}" dt="2021-09-13T10:41:06.013" v="21646" actId="122"/>
          <ac:spMkLst>
            <pc:docMk/>
            <pc:sldMk cId="3582388458" sldId="329"/>
            <ac:spMk id="9" creationId="{539FFDA5-7E3A-49AC-833C-64D25AC91CFD}"/>
          </ac:spMkLst>
        </pc:spChg>
        <pc:graphicFrameChg chg="del">
          <ac:chgData name="Lorenzo Stacchio - lorenzo.stacchio@studio.unibo.it" userId="e059a536-1b17-4eac-9f29-0627b4f4fde1" providerId="ADAL" clId="{AE6BF3C7-ADAA-415D-9149-E7EBA4E2B6CB}" dt="2021-09-13T10:33:53.170" v="20907" actId="478"/>
          <ac:graphicFrameMkLst>
            <pc:docMk/>
            <pc:sldMk cId="3582388458" sldId="329"/>
            <ac:graphicFrameMk id="8" creationId="{0B70856C-ADA4-4BAC-A6C7-4DED2BCB56F6}"/>
          </ac:graphicFrameMkLst>
        </pc:graphicFrameChg>
      </pc:sldChg>
      <pc:sldChg chg="addSp delSp modSp add mod ord">
        <pc:chgData name="Lorenzo Stacchio - lorenzo.stacchio@studio.unibo.it" userId="e059a536-1b17-4eac-9f29-0627b4f4fde1" providerId="ADAL" clId="{AE6BF3C7-ADAA-415D-9149-E7EBA4E2B6CB}" dt="2021-09-13T10:51:26.480" v="21673" actId="478"/>
        <pc:sldMkLst>
          <pc:docMk/>
          <pc:sldMk cId="626787868" sldId="330"/>
        </pc:sldMkLst>
        <pc:spChg chg="mod">
          <ac:chgData name="Lorenzo Stacchio - lorenzo.stacchio@studio.unibo.it" userId="e059a536-1b17-4eac-9f29-0627b4f4fde1" providerId="ADAL" clId="{AE6BF3C7-ADAA-415D-9149-E7EBA4E2B6CB}" dt="2021-09-13T10:51:08.968" v="21667" actId="20577"/>
          <ac:spMkLst>
            <pc:docMk/>
            <pc:sldMk cId="626787868" sldId="330"/>
            <ac:spMk id="2" creationId="{00000000-0000-0000-0000-000000000000}"/>
          </ac:spMkLst>
        </pc:spChg>
        <pc:spChg chg="del">
          <ac:chgData name="Lorenzo Stacchio - lorenzo.stacchio@studio.unibo.it" userId="e059a536-1b17-4eac-9f29-0627b4f4fde1" providerId="ADAL" clId="{AE6BF3C7-ADAA-415D-9149-E7EBA4E2B6CB}" dt="2021-09-13T10:51:21.535" v="21669" actId="478"/>
          <ac:spMkLst>
            <pc:docMk/>
            <pc:sldMk cId="626787868" sldId="330"/>
            <ac:spMk id="3" creationId="{00000000-0000-0000-0000-000000000000}"/>
          </ac:spMkLst>
        </pc:spChg>
        <pc:spChg chg="del">
          <ac:chgData name="Lorenzo Stacchio - lorenzo.stacchio@studio.unibo.it" userId="e059a536-1b17-4eac-9f29-0627b4f4fde1" providerId="ADAL" clId="{AE6BF3C7-ADAA-415D-9149-E7EBA4E2B6CB}" dt="2021-09-13T10:51:24.779" v="21672" actId="478"/>
          <ac:spMkLst>
            <pc:docMk/>
            <pc:sldMk cId="626787868" sldId="330"/>
            <ac:spMk id="4" creationId="{00000000-0000-0000-0000-000000000000}"/>
          </ac:spMkLst>
        </pc:spChg>
        <pc:spChg chg="del">
          <ac:chgData name="Lorenzo Stacchio - lorenzo.stacchio@studio.unibo.it" userId="e059a536-1b17-4eac-9f29-0627b4f4fde1" providerId="ADAL" clId="{AE6BF3C7-ADAA-415D-9149-E7EBA4E2B6CB}" dt="2021-09-13T10:51:22.688" v="21670" actId="478"/>
          <ac:spMkLst>
            <pc:docMk/>
            <pc:sldMk cId="626787868" sldId="330"/>
            <ac:spMk id="5" creationId="{5658A367-FBB0-4EEC-A4CE-3C8BF690A6A0}"/>
          </ac:spMkLst>
        </pc:spChg>
        <pc:spChg chg="add del mod">
          <ac:chgData name="Lorenzo Stacchio - lorenzo.stacchio@studio.unibo.it" userId="e059a536-1b17-4eac-9f29-0627b4f4fde1" providerId="ADAL" clId="{AE6BF3C7-ADAA-415D-9149-E7EBA4E2B6CB}" dt="2021-09-13T10:51:23.800" v="21671" actId="478"/>
          <ac:spMkLst>
            <pc:docMk/>
            <pc:sldMk cId="626787868" sldId="330"/>
            <ac:spMk id="8" creationId="{7F4BD568-9076-49CF-A02F-C71666459816}"/>
          </ac:spMkLst>
        </pc:spChg>
        <pc:spChg chg="add del mod">
          <ac:chgData name="Lorenzo Stacchio - lorenzo.stacchio@studio.unibo.it" userId="e059a536-1b17-4eac-9f29-0627b4f4fde1" providerId="ADAL" clId="{AE6BF3C7-ADAA-415D-9149-E7EBA4E2B6CB}" dt="2021-09-13T10:51:26.480" v="21673" actId="478"/>
          <ac:spMkLst>
            <pc:docMk/>
            <pc:sldMk cId="626787868" sldId="330"/>
            <ac:spMk id="10" creationId="{9B32100E-7140-427A-A487-FA4AB104DD38}"/>
          </ac:spMkLst>
        </pc:spChg>
        <pc:picChg chg="del">
          <ac:chgData name="Lorenzo Stacchio - lorenzo.stacchio@studio.unibo.it" userId="e059a536-1b17-4eac-9f29-0627b4f4fde1" providerId="ADAL" clId="{AE6BF3C7-ADAA-415D-9149-E7EBA4E2B6CB}" dt="2021-09-13T10:51:11.600" v="21668" actId="478"/>
          <ac:picMkLst>
            <pc:docMk/>
            <pc:sldMk cId="626787868" sldId="330"/>
            <ac:picMk id="7" creationId="{7B05C151-8F6B-4EFF-98F8-D59A65EC3D74}"/>
          </ac:picMkLst>
        </pc:picChg>
        <pc:picChg chg="del">
          <ac:chgData name="Lorenzo Stacchio - lorenzo.stacchio@studio.unibo.it" userId="e059a536-1b17-4eac-9f29-0627b4f4fde1" providerId="ADAL" clId="{AE6BF3C7-ADAA-415D-9149-E7EBA4E2B6CB}" dt="2021-09-13T10:51:11.600" v="21668" actId="478"/>
          <ac:picMkLst>
            <pc:docMk/>
            <pc:sldMk cId="626787868" sldId="330"/>
            <ac:picMk id="1026" creationId="{B458638C-08FF-4AE3-B9FA-5E2751A68511}"/>
          </ac:picMkLst>
        </pc:picChg>
      </pc:sldChg>
      <pc:sldChg chg="modSp add mod ord">
        <pc:chgData name="Lorenzo Stacchio - lorenzo.stacchio@studio.unibo.it" userId="e059a536-1b17-4eac-9f29-0627b4f4fde1" providerId="ADAL" clId="{AE6BF3C7-ADAA-415D-9149-E7EBA4E2B6CB}" dt="2021-09-13T11:02:10.283" v="21687" actId="20577"/>
        <pc:sldMkLst>
          <pc:docMk/>
          <pc:sldMk cId="3432519394" sldId="331"/>
        </pc:sldMkLst>
        <pc:spChg chg="mod">
          <ac:chgData name="Lorenzo Stacchio - lorenzo.stacchio@studio.unibo.it" userId="e059a536-1b17-4eac-9f29-0627b4f4fde1" providerId="ADAL" clId="{AE6BF3C7-ADAA-415D-9149-E7EBA4E2B6CB}" dt="2021-09-13T11:02:10.283" v="21687" actId="20577"/>
          <ac:spMkLst>
            <pc:docMk/>
            <pc:sldMk cId="3432519394" sldId="331"/>
            <ac:spMk id="2" creationId="{00000000-0000-0000-0000-000000000000}"/>
          </ac:spMkLst>
        </pc:spChg>
      </pc:sldChg>
      <pc:sldChg chg="modSp add mod ord">
        <pc:chgData name="Lorenzo Stacchio - lorenzo.stacchio@studio.unibo.it" userId="e059a536-1b17-4eac-9f29-0627b4f4fde1" providerId="ADAL" clId="{AE6BF3C7-ADAA-415D-9149-E7EBA4E2B6CB}" dt="2021-09-13T11:03:16.370" v="21723" actId="20577"/>
        <pc:sldMkLst>
          <pc:docMk/>
          <pc:sldMk cId="2998805006" sldId="332"/>
        </pc:sldMkLst>
        <pc:spChg chg="mod">
          <ac:chgData name="Lorenzo Stacchio - lorenzo.stacchio@studio.unibo.it" userId="e059a536-1b17-4eac-9f29-0627b4f4fde1" providerId="ADAL" clId="{AE6BF3C7-ADAA-415D-9149-E7EBA4E2B6CB}" dt="2021-09-13T11:03:16.370" v="21723" actId="20577"/>
          <ac:spMkLst>
            <pc:docMk/>
            <pc:sldMk cId="2998805006" sldId="332"/>
            <ac:spMk id="2" creationId="{00000000-0000-0000-0000-000000000000}"/>
          </ac:spMkLst>
        </pc:spChg>
      </pc:sldChg>
      <pc:sldChg chg="modSp add mod ord">
        <pc:chgData name="Lorenzo Stacchio - lorenzo.stacchio@studio.unibo.it" userId="e059a536-1b17-4eac-9f29-0627b4f4fde1" providerId="ADAL" clId="{AE6BF3C7-ADAA-415D-9149-E7EBA4E2B6CB}" dt="2021-10-01T13:45:31.757" v="40455" actId="20577"/>
        <pc:sldMkLst>
          <pc:docMk/>
          <pc:sldMk cId="2313398961" sldId="333"/>
        </pc:sldMkLst>
        <pc:spChg chg="mod">
          <ac:chgData name="Lorenzo Stacchio - lorenzo.stacchio@studio.unibo.it" userId="e059a536-1b17-4eac-9f29-0627b4f4fde1" providerId="ADAL" clId="{AE6BF3C7-ADAA-415D-9149-E7EBA4E2B6CB}" dt="2021-10-01T13:45:31.757" v="40455" actId="20577"/>
          <ac:spMkLst>
            <pc:docMk/>
            <pc:sldMk cId="2313398961" sldId="333"/>
            <ac:spMk id="2" creationId="{00000000-0000-0000-0000-000000000000}"/>
          </ac:spMkLst>
        </pc:spChg>
      </pc:sldChg>
      <pc:sldChg chg="addSp delSp modSp add mod modNotesTx">
        <pc:chgData name="Lorenzo Stacchio - lorenzo.stacchio@studio.unibo.it" userId="e059a536-1b17-4eac-9f29-0627b4f4fde1" providerId="ADAL" clId="{AE6BF3C7-ADAA-415D-9149-E7EBA4E2B6CB}" dt="2021-09-13T13:20:12.231" v="22858" actId="20577"/>
        <pc:sldMkLst>
          <pc:docMk/>
          <pc:sldMk cId="3015326352" sldId="334"/>
        </pc:sldMkLst>
        <pc:spChg chg="add mod">
          <ac:chgData name="Lorenzo Stacchio - lorenzo.stacchio@studio.unibo.it" userId="e059a536-1b17-4eac-9f29-0627b4f4fde1" providerId="ADAL" clId="{AE6BF3C7-ADAA-415D-9149-E7EBA4E2B6CB}" dt="2021-09-13T13:15:49.436" v="22778" actId="1076"/>
          <ac:spMkLst>
            <pc:docMk/>
            <pc:sldMk cId="3015326352" sldId="334"/>
            <ac:spMk id="2" creationId="{38B274D2-76BE-482B-9258-009D296BEC36}"/>
          </ac:spMkLst>
        </pc:spChg>
        <pc:spChg chg="add mod">
          <ac:chgData name="Lorenzo Stacchio - lorenzo.stacchio@studio.unibo.it" userId="e059a536-1b17-4eac-9f29-0627b4f4fde1" providerId="ADAL" clId="{AE6BF3C7-ADAA-415D-9149-E7EBA4E2B6CB}" dt="2021-09-13T13:17:36.196" v="22843" actId="122"/>
          <ac:spMkLst>
            <pc:docMk/>
            <pc:sldMk cId="3015326352" sldId="334"/>
            <ac:spMk id="3" creationId="{A0362FAF-1438-4284-9851-3F2DC4F08DD3}"/>
          </ac:spMkLst>
        </pc:spChg>
        <pc:spChg chg="del">
          <ac:chgData name="Lorenzo Stacchio - lorenzo.stacchio@studio.unibo.it" userId="e059a536-1b17-4eac-9f29-0627b4f4fde1" providerId="ADAL" clId="{AE6BF3C7-ADAA-415D-9149-E7EBA4E2B6CB}" dt="2021-09-13T13:05:36.545" v="22397" actId="478"/>
          <ac:spMkLst>
            <pc:docMk/>
            <pc:sldMk cId="3015326352" sldId="334"/>
            <ac:spMk id="5" creationId="{CC980BF4-875B-4A41-97C6-EAD3CB306BD5}"/>
          </ac:spMkLst>
        </pc:spChg>
        <pc:spChg chg="mod">
          <ac:chgData name="Lorenzo Stacchio - lorenzo.stacchio@studio.unibo.it" userId="e059a536-1b17-4eac-9f29-0627b4f4fde1" providerId="ADAL" clId="{AE6BF3C7-ADAA-415D-9149-E7EBA4E2B6CB}" dt="2021-09-13T13:03:12.293" v="22340" actId="20577"/>
          <ac:spMkLst>
            <pc:docMk/>
            <pc:sldMk cId="3015326352" sldId="334"/>
            <ac:spMk id="6" creationId="{C7EECC12-C208-4028-96D7-34A5266917D1}"/>
          </ac:spMkLst>
        </pc:spChg>
        <pc:spChg chg="mod">
          <ac:chgData name="Lorenzo Stacchio - lorenzo.stacchio@studio.unibo.it" userId="e059a536-1b17-4eac-9f29-0627b4f4fde1" providerId="ADAL" clId="{AE6BF3C7-ADAA-415D-9149-E7EBA4E2B6CB}" dt="2021-09-13T13:20:12.231" v="22858" actId="20577"/>
          <ac:spMkLst>
            <pc:docMk/>
            <pc:sldMk cId="3015326352" sldId="334"/>
            <ac:spMk id="9" creationId="{3F4B02DC-C90B-46DD-940C-156BE6ADE752}"/>
          </ac:spMkLst>
        </pc:spChg>
        <pc:spChg chg="add del mod">
          <ac:chgData name="Lorenzo Stacchio - lorenzo.stacchio@studio.unibo.it" userId="e059a536-1b17-4eac-9f29-0627b4f4fde1" providerId="ADAL" clId="{AE6BF3C7-ADAA-415D-9149-E7EBA4E2B6CB}" dt="2021-09-13T13:15:33.759" v="22770" actId="478"/>
          <ac:spMkLst>
            <pc:docMk/>
            <pc:sldMk cId="3015326352" sldId="334"/>
            <ac:spMk id="10" creationId="{15BB6DEF-05D8-4032-92C3-DD978EA1BF10}"/>
          </ac:spMkLst>
        </pc:spChg>
        <pc:spChg chg="del">
          <ac:chgData name="Lorenzo Stacchio - lorenzo.stacchio@studio.unibo.it" userId="e059a536-1b17-4eac-9f29-0627b4f4fde1" providerId="ADAL" clId="{AE6BF3C7-ADAA-415D-9149-E7EBA4E2B6CB}" dt="2021-09-13T13:05:36.545" v="22397" actId="478"/>
          <ac:spMkLst>
            <pc:docMk/>
            <pc:sldMk cId="3015326352" sldId="334"/>
            <ac:spMk id="11" creationId="{816823ED-7D58-48E5-A750-1FD0FC4511E8}"/>
          </ac:spMkLst>
        </pc:spChg>
        <pc:spChg chg="del">
          <ac:chgData name="Lorenzo Stacchio - lorenzo.stacchio@studio.unibo.it" userId="e059a536-1b17-4eac-9f29-0627b4f4fde1" providerId="ADAL" clId="{AE6BF3C7-ADAA-415D-9149-E7EBA4E2B6CB}" dt="2021-09-13T13:05:36.545" v="22397" actId="478"/>
          <ac:spMkLst>
            <pc:docMk/>
            <pc:sldMk cId="3015326352" sldId="334"/>
            <ac:spMk id="12" creationId="{775EB2C9-1CCE-4E94-B33F-FB4E09107BCB}"/>
          </ac:spMkLst>
        </pc:spChg>
        <pc:spChg chg="del">
          <ac:chgData name="Lorenzo Stacchio - lorenzo.stacchio@studio.unibo.it" userId="e059a536-1b17-4eac-9f29-0627b4f4fde1" providerId="ADAL" clId="{AE6BF3C7-ADAA-415D-9149-E7EBA4E2B6CB}" dt="2021-09-13T13:05:36.545" v="22397" actId="478"/>
          <ac:spMkLst>
            <pc:docMk/>
            <pc:sldMk cId="3015326352" sldId="334"/>
            <ac:spMk id="13" creationId="{AEB31D9D-CFC4-4E82-8AE3-5774B2058D7B}"/>
          </ac:spMkLst>
        </pc:spChg>
        <pc:spChg chg="add mod">
          <ac:chgData name="Lorenzo Stacchio - lorenzo.stacchio@studio.unibo.it" userId="e059a536-1b17-4eac-9f29-0627b4f4fde1" providerId="ADAL" clId="{AE6BF3C7-ADAA-415D-9149-E7EBA4E2B6CB}" dt="2021-09-13T13:17:36.196" v="22843" actId="122"/>
          <ac:spMkLst>
            <pc:docMk/>
            <pc:sldMk cId="3015326352" sldId="334"/>
            <ac:spMk id="14" creationId="{B51D404E-81B5-4203-96F4-98AC9260BE79}"/>
          </ac:spMkLst>
        </pc:spChg>
        <pc:spChg chg="add mod">
          <ac:chgData name="Lorenzo Stacchio - lorenzo.stacchio@studio.unibo.it" userId="e059a536-1b17-4eac-9f29-0627b4f4fde1" providerId="ADAL" clId="{AE6BF3C7-ADAA-415D-9149-E7EBA4E2B6CB}" dt="2021-09-13T13:15:49.436" v="22778" actId="1076"/>
          <ac:spMkLst>
            <pc:docMk/>
            <pc:sldMk cId="3015326352" sldId="334"/>
            <ac:spMk id="15" creationId="{20458C6C-06C0-41EA-BE28-B88E57713DC3}"/>
          </ac:spMkLst>
        </pc:spChg>
        <pc:spChg chg="add mod">
          <ac:chgData name="Lorenzo Stacchio - lorenzo.stacchio@studio.unibo.it" userId="e059a536-1b17-4eac-9f29-0627b4f4fde1" providerId="ADAL" clId="{AE6BF3C7-ADAA-415D-9149-E7EBA4E2B6CB}" dt="2021-09-13T13:15:49.436" v="22778" actId="1076"/>
          <ac:spMkLst>
            <pc:docMk/>
            <pc:sldMk cId="3015326352" sldId="334"/>
            <ac:spMk id="16" creationId="{CC62A862-04EF-4C7A-B0E1-BC87BA2371D4}"/>
          </ac:spMkLst>
        </pc:spChg>
        <pc:spChg chg="add mod">
          <ac:chgData name="Lorenzo Stacchio - lorenzo.stacchio@studio.unibo.it" userId="e059a536-1b17-4eac-9f29-0627b4f4fde1" providerId="ADAL" clId="{AE6BF3C7-ADAA-415D-9149-E7EBA4E2B6CB}" dt="2021-09-13T13:15:49.436" v="22778" actId="1076"/>
          <ac:spMkLst>
            <pc:docMk/>
            <pc:sldMk cId="3015326352" sldId="334"/>
            <ac:spMk id="17" creationId="{0C738534-49F7-4AD8-BEC1-58646539B12F}"/>
          </ac:spMkLst>
        </pc:spChg>
        <pc:spChg chg="add mod">
          <ac:chgData name="Lorenzo Stacchio - lorenzo.stacchio@studio.unibo.it" userId="e059a536-1b17-4eac-9f29-0627b4f4fde1" providerId="ADAL" clId="{AE6BF3C7-ADAA-415D-9149-E7EBA4E2B6CB}" dt="2021-09-13T13:16:57.615" v="22834" actId="207"/>
          <ac:spMkLst>
            <pc:docMk/>
            <pc:sldMk cId="3015326352" sldId="334"/>
            <ac:spMk id="18" creationId="{85165D97-6893-421F-8312-03C4C4C30D61}"/>
          </ac:spMkLst>
        </pc:spChg>
        <pc:spChg chg="add mod">
          <ac:chgData name="Lorenzo Stacchio - lorenzo.stacchio@studio.unibo.it" userId="e059a536-1b17-4eac-9f29-0627b4f4fde1" providerId="ADAL" clId="{AE6BF3C7-ADAA-415D-9149-E7EBA4E2B6CB}" dt="2021-09-13T13:16:57.615" v="22834" actId="207"/>
          <ac:spMkLst>
            <pc:docMk/>
            <pc:sldMk cId="3015326352" sldId="334"/>
            <ac:spMk id="19" creationId="{8F4FF1E7-59EC-401A-B0AC-BD9ABA2B93A8}"/>
          </ac:spMkLst>
        </pc:spChg>
        <pc:spChg chg="add mod">
          <ac:chgData name="Lorenzo Stacchio - lorenzo.stacchio@studio.unibo.it" userId="e059a536-1b17-4eac-9f29-0627b4f4fde1" providerId="ADAL" clId="{AE6BF3C7-ADAA-415D-9149-E7EBA4E2B6CB}" dt="2021-09-13T13:16:57.615" v="22834" actId="207"/>
          <ac:spMkLst>
            <pc:docMk/>
            <pc:sldMk cId="3015326352" sldId="334"/>
            <ac:spMk id="20" creationId="{76FE382E-F5CA-488A-8DB8-FD7FB35FDD6F}"/>
          </ac:spMkLst>
        </pc:spChg>
        <pc:spChg chg="add mod">
          <ac:chgData name="Lorenzo Stacchio - lorenzo.stacchio@studio.unibo.it" userId="e059a536-1b17-4eac-9f29-0627b4f4fde1" providerId="ADAL" clId="{AE6BF3C7-ADAA-415D-9149-E7EBA4E2B6CB}" dt="2021-09-13T13:16:57.615" v="22834" actId="207"/>
          <ac:spMkLst>
            <pc:docMk/>
            <pc:sldMk cId="3015326352" sldId="334"/>
            <ac:spMk id="21" creationId="{9EECF460-4970-4F34-96BB-130BDA5C769F}"/>
          </ac:spMkLst>
        </pc:spChg>
      </pc:sldChg>
      <pc:sldChg chg="addSp delSp modSp add mod">
        <pc:chgData name="Lorenzo Stacchio - lorenzo.stacchio@studio.unibo.it" userId="e059a536-1b17-4eac-9f29-0627b4f4fde1" providerId="ADAL" clId="{AE6BF3C7-ADAA-415D-9149-E7EBA4E2B6CB}" dt="2021-09-13T13:35:13.902" v="23800" actId="20577"/>
        <pc:sldMkLst>
          <pc:docMk/>
          <pc:sldMk cId="1631260667" sldId="335"/>
        </pc:sldMkLst>
        <pc:spChg chg="del">
          <ac:chgData name="Lorenzo Stacchio - lorenzo.stacchio@studio.unibo.it" userId="e059a536-1b17-4eac-9f29-0627b4f4fde1" providerId="ADAL" clId="{AE6BF3C7-ADAA-415D-9149-E7EBA4E2B6CB}" dt="2021-09-13T13:31:02.839" v="23254" actId="478"/>
          <ac:spMkLst>
            <pc:docMk/>
            <pc:sldMk cId="1631260667" sldId="335"/>
            <ac:spMk id="2" creationId="{38B274D2-76BE-482B-9258-009D296BEC36}"/>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3" creationId="{A0362FAF-1438-4284-9851-3F2DC4F08DD3}"/>
          </ac:spMkLst>
        </pc:spChg>
        <pc:spChg chg="mod">
          <ac:chgData name="Lorenzo Stacchio - lorenzo.stacchio@studio.unibo.it" userId="e059a536-1b17-4eac-9f29-0627b4f4fde1" providerId="ADAL" clId="{AE6BF3C7-ADAA-415D-9149-E7EBA4E2B6CB}" dt="2021-09-13T13:28:56.616" v="22872" actId="20577"/>
          <ac:spMkLst>
            <pc:docMk/>
            <pc:sldMk cId="1631260667" sldId="335"/>
            <ac:spMk id="6" creationId="{C7EECC12-C208-4028-96D7-34A5266917D1}"/>
          </ac:spMkLst>
        </pc:spChg>
        <pc:spChg chg="mod">
          <ac:chgData name="Lorenzo Stacchio - lorenzo.stacchio@studio.unibo.it" userId="e059a536-1b17-4eac-9f29-0627b4f4fde1" providerId="ADAL" clId="{AE6BF3C7-ADAA-415D-9149-E7EBA4E2B6CB}" dt="2021-09-13T13:35:13.902" v="23800" actId="20577"/>
          <ac:spMkLst>
            <pc:docMk/>
            <pc:sldMk cId="1631260667" sldId="335"/>
            <ac:spMk id="9" creationId="{3F4B02DC-C90B-46DD-940C-156BE6ADE752}"/>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14" creationId="{B51D404E-81B5-4203-96F4-98AC9260BE79}"/>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15" creationId="{20458C6C-06C0-41EA-BE28-B88E57713DC3}"/>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16" creationId="{CC62A862-04EF-4C7A-B0E1-BC87BA2371D4}"/>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17" creationId="{0C738534-49F7-4AD8-BEC1-58646539B12F}"/>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18" creationId="{85165D97-6893-421F-8312-03C4C4C30D61}"/>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19" creationId="{8F4FF1E7-59EC-401A-B0AC-BD9ABA2B93A8}"/>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20" creationId="{76FE382E-F5CA-488A-8DB8-FD7FB35FDD6F}"/>
          </ac:spMkLst>
        </pc:spChg>
        <pc:spChg chg="del">
          <ac:chgData name="Lorenzo Stacchio - lorenzo.stacchio@studio.unibo.it" userId="e059a536-1b17-4eac-9f29-0627b4f4fde1" providerId="ADAL" clId="{AE6BF3C7-ADAA-415D-9149-E7EBA4E2B6CB}" dt="2021-09-13T13:31:02.839" v="23254" actId="478"/>
          <ac:spMkLst>
            <pc:docMk/>
            <pc:sldMk cId="1631260667" sldId="335"/>
            <ac:spMk id="21" creationId="{9EECF460-4970-4F34-96BB-130BDA5C769F}"/>
          </ac:spMkLst>
        </pc:spChg>
        <pc:spChg chg="add mod">
          <ac:chgData name="Lorenzo Stacchio - lorenzo.stacchio@studio.unibo.it" userId="e059a536-1b17-4eac-9f29-0627b4f4fde1" providerId="ADAL" clId="{AE6BF3C7-ADAA-415D-9149-E7EBA4E2B6CB}" dt="2021-09-13T13:35:06.590" v="23794" actId="1035"/>
          <ac:spMkLst>
            <pc:docMk/>
            <pc:sldMk cId="1631260667" sldId="335"/>
            <ac:spMk id="22" creationId="{689FAD58-2472-4B9B-A0A8-039E739D5EEB}"/>
          </ac:spMkLst>
        </pc:spChg>
        <pc:spChg chg="add mod">
          <ac:chgData name="Lorenzo Stacchio - lorenzo.stacchio@studio.unibo.it" userId="e059a536-1b17-4eac-9f29-0627b4f4fde1" providerId="ADAL" clId="{AE6BF3C7-ADAA-415D-9149-E7EBA4E2B6CB}" dt="2021-09-13T13:35:09.344" v="23795" actId="1076"/>
          <ac:spMkLst>
            <pc:docMk/>
            <pc:sldMk cId="1631260667" sldId="335"/>
            <ac:spMk id="23" creationId="{41FE7C02-6906-4F7D-83A6-A1231206679B}"/>
          </ac:spMkLst>
        </pc:spChg>
        <pc:spChg chg="add mod">
          <ac:chgData name="Lorenzo Stacchio - lorenzo.stacchio@studio.unibo.it" userId="e059a536-1b17-4eac-9f29-0627b4f4fde1" providerId="ADAL" clId="{AE6BF3C7-ADAA-415D-9149-E7EBA4E2B6CB}" dt="2021-09-13T13:35:06.590" v="23794" actId="1035"/>
          <ac:spMkLst>
            <pc:docMk/>
            <pc:sldMk cId="1631260667" sldId="335"/>
            <ac:spMk id="24" creationId="{366B7FA4-8705-4E88-B6EA-E14C5593587B}"/>
          </ac:spMkLst>
        </pc:spChg>
        <pc:spChg chg="add mod">
          <ac:chgData name="Lorenzo Stacchio - lorenzo.stacchio@studio.unibo.it" userId="e059a536-1b17-4eac-9f29-0627b4f4fde1" providerId="ADAL" clId="{AE6BF3C7-ADAA-415D-9149-E7EBA4E2B6CB}" dt="2021-09-13T13:35:06.590" v="23794" actId="1035"/>
          <ac:spMkLst>
            <pc:docMk/>
            <pc:sldMk cId="1631260667" sldId="335"/>
            <ac:spMk id="25" creationId="{73BF5A88-1A18-4E39-9D40-5FF7039A63FF}"/>
          </ac:spMkLst>
        </pc:spChg>
        <pc:spChg chg="add mod">
          <ac:chgData name="Lorenzo Stacchio - lorenzo.stacchio@studio.unibo.it" userId="e059a536-1b17-4eac-9f29-0627b4f4fde1" providerId="ADAL" clId="{AE6BF3C7-ADAA-415D-9149-E7EBA4E2B6CB}" dt="2021-09-13T13:35:06.590" v="23794" actId="1035"/>
          <ac:spMkLst>
            <pc:docMk/>
            <pc:sldMk cId="1631260667" sldId="335"/>
            <ac:spMk id="26" creationId="{50E0E44A-5507-460E-B3FC-CBDCE0D96FB2}"/>
          </ac:spMkLst>
        </pc:spChg>
        <pc:spChg chg="add del mod">
          <ac:chgData name="Lorenzo Stacchio - lorenzo.stacchio@studio.unibo.it" userId="e059a536-1b17-4eac-9f29-0627b4f4fde1" providerId="ADAL" clId="{AE6BF3C7-ADAA-415D-9149-E7EBA4E2B6CB}" dt="2021-09-13T13:34:19.093" v="23764" actId="478"/>
          <ac:spMkLst>
            <pc:docMk/>
            <pc:sldMk cId="1631260667" sldId="335"/>
            <ac:spMk id="27" creationId="{B3609C43-FAFF-4718-BF40-7C3820DB7389}"/>
          </ac:spMkLst>
        </pc:spChg>
        <pc:spChg chg="add mod">
          <ac:chgData name="Lorenzo Stacchio - lorenzo.stacchio@studio.unibo.it" userId="e059a536-1b17-4eac-9f29-0627b4f4fde1" providerId="ADAL" clId="{AE6BF3C7-ADAA-415D-9149-E7EBA4E2B6CB}" dt="2021-09-13T13:35:06.590" v="23794" actId="1035"/>
          <ac:spMkLst>
            <pc:docMk/>
            <pc:sldMk cId="1631260667" sldId="335"/>
            <ac:spMk id="28" creationId="{828A0C81-2F73-49AC-AE25-673FD095D856}"/>
          </ac:spMkLst>
        </pc:spChg>
        <pc:spChg chg="add mod">
          <ac:chgData name="Lorenzo Stacchio - lorenzo.stacchio@studio.unibo.it" userId="e059a536-1b17-4eac-9f29-0627b4f4fde1" providerId="ADAL" clId="{AE6BF3C7-ADAA-415D-9149-E7EBA4E2B6CB}" dt="2021-09-13T13:35:06.590" v="23794" actId="1035"/>
          <ac:spMkLst>
            <pc:docMk/>
            <pc:sldMk cId="1631260667" sldId="335"/>
            <ac:spMk id="29" creationId="{5D57B14F-8946-43B2-8C62-5A58C0FA04EC}"/>
          </ac:spMkLst>
        </pc:spChg>
        <pc:spChg chg="add mod">
          <ac:chgData name="Lorenzo Stacchio - lorenzo.stacchio@studio.unibo.it" userId="e059a536-1b17-4eac-9f29-0627b4f4fde1" providerId="ADAL" clId="{AE6BF3C7-ADAA-415D-9149-E7EBA4E2B6CB}" dt="2021-09-13T13:35:06.590" v="23794" actId="1035"/>
          <ac:spMkLst>
            <pc:docMk/>
            <pc:sldMk cId="1631260667" sldId="335"/>
            <ac:spMk id="30" creationId="{4B86D968-6BAE-461F-8B2A-2FFA985C4922}"/>
          </ac:spMkLst>
        </pc:spChg>
        <pc:spChg chg="add del mod">
          <ac:chgData name="Lorenzo Stacchio - lorenzo.stacchio@studio.unibo.it" userId="e059a536-1b17-4eac-9f29-0627b4f4fde1" providerId="ADAL" clId="{AE6BF3C7-ADAA-415D-9149-E7EBA4E2B6CB}" dt="2021-09-13T13:34:21.069" v="23766" actId="478"/>
          <ac:spMkLst>
            <pc:docMk/>
            <pc:sldMk cId="1631260667" sldId="335"/>
            <ac:spMk id="31" creationId="{3367D10C-1C38-417E-A0B3-69C0021CB2C2}"/>
          </ac:spMkLst>
        </pc:spChg>
        <pc:spChg chg="add mod">
          <ac:chgData name="Lorenzo Stacchio - lorenzo.stacchio@studio.unibo.it" userId="e059a536-1b17-4eac-9f29-0627b4f4fde1" providerId="ADAL" clId="{AE6BF3C7-ADAA-415D-9149-E7EBA4E2B6CB}" dt="2021-09-13T13:34:15.617" v="23762" actId="571"/>
          <ac:spMkLst>
            <pc:docMk/>
            <pc:sldMk cId="1631260667" sldId="335"/>
            <ac:spMk id="32" creationId="{D59E3228-1D3E-4F5A-910B-B443F91F2A82}"/>
          </ac:spMkLst>
        </pc:spChg>
        <pc:spChg chg="add mod">
          <ac:chgData name="Lorenzo Stacchio - lorenzo.stacchio@studio.unibo.it" userId="e059a536-1b17-4eac-9f29-0627b4f4fde1" providerId="ADAL" clId="{AE6BF3C7-ADAA-415D-9149-E7EBA4E2B6CB}" dt="2021-09-13T13:34:15.617" v="23762" actId="571"/>
          <ac:spMkLst>
            <pc:docMk/>
            <pc:sldMk cId="1631260667" sldId="335"/>
            <ac:spMk id="33" creationId="{B200F630-6CB0-4AAB-993A-B4DC3A5359C1}"/>
          </ac:spMkLst>
        </pc:spChg>
        <pc:spChg chg="add mod">
          <ac:chgData name="Lorenzo Stacchio - lorenzo.stacchio@studio.unibo.it" userId="e059a536-1b17-4eac-9f29-0627b4f4fde1" providerId="ADAL" clId="{AE6BF3C7-ADAA-415D-9149-E7EBA4E2B6CB}" dt="2021-09-13T13:34:15.617" v="23762" actId="571"/>
          <ac:spMkLst>
            <pc:docMk/>
            <pc:sldMk cId="1631260667" sldId="335"/>
            <ac:spMk id="34" creationId="{94C24315-0A6D-4B72-A948-50792485A065}"/>
          </ac:spMkLst>
        </pc:spChg>
        <pc:spChg chg="add mod">
          <ac:chgData name="Lorenzo Stacchio - lorenzo.stacchio@studio.unibo.it" userId="e059a536-1b17-4eac-9f29-0627b4f4fde1" providerId="ADAL" clId="{AE6BF3C7-ADAA-415D-9149-E7EBA4E2B6CB}" dt="2021-09-13T13:34:15.617" v="23762" actId="571"/>
          <ac:spMkLst>
            <pc:docMk/>
            <pc:sldMk cId="1631260667" sldId="335"/>
            <ac:spMk id="35" creationId="{06369C2A-6132-45BE-9944-5E65F93FF412}"/>
          </ac:spMkLst>
        </pc:spChg>
      </pc:sldChg>
      <pc:sldChg chg="addSp delSp modSp add mod">
        <pc:chgData name="Lorenzo Stacchio - lorenzo.stacchio@studio.unibo.it" userId="e059a536-1b17-4eac-9f29-0627b4f4fde1" providerId="ADAL" clId="{AE6BF3C7-ADAA-415D-9149-E7EBA4E2B6CB}" dt="2021-09-14T09:20:47.682" v="27641" actId="478"/>
        <pc:sldMkLst>
          <pc:docMk/>
          <pc:sldMk cId="3455470351" sldId="336"/>
        </pc:sldMkLst>
        <pc:spChg chg="mod">
          <ac:chgData name="Lorenzo Stacchio - lorenzo.stacchio@studio.unibo.it" userId="e059a536-1b17-4eac-9f29-0627b4f4fde1" providerId="ADAL" clId="{AE6BF3C7-ADAA-415D-9149-E7EBA4E2B6CB}" dt="2021-09-13T13:35:25.598" v="23804" actId="20577"/>
          <ac:spMkLst>
            <pc:docMk/>
            <pc:sldMk cId="3455470351" sldId="336"/>
            <ac:spMk id="6" creationId="{C7EECC12-C208-4028-96D7-34A5266917D1}"/>
          </ac:spMkLst>
        </pc:spChg>
        <pc:spChg chg="mod">
          <ac:chgData name="Lorenzo Stacchio - lorenzo.stacchio@studio.unibo.it" userId="e059a536-1b17-4eac-9f29-0627b4f4fde1" providerId="ADAL" clId="{AE6BF3C7-ADAA-415D-9149-E7EBA4E2B6CB}" dt="2021-09-13T19:23:57.090" v="25199" actId="113"/>
          <ac:spMkLst>
            <pc:docMk/>
            <pc:sldMk cId="3455470351" sldId="336"/>
            <ac:spMk id="9" creationId="{3F4B02DC-C90B-46DD-940C-156BE6ADE752}"/>
          </ac:spMkLst>
        </pc:spChg>
        <pc:spChg chg="add mod">
          <ac:chgData name="Lorenzo Stacchio - lorenzo.stacchio@studio.unibo.it" userId="e059a536-1b17-4eac-9f29-0627b4f4fde1" providerId="ADAL" clId="{AE6BF3C7-ADAA-415D-9149-E7EBA4E2B6CB}" dt="2021-09-14T09:20:46.654" v="27639" actId="20577"/>
          <ac:spMkLst>
            <pc:docMk/>
            <pc:sldMk cId="3455470351" sldId="336"/>
            <ac:spMk id="14" creationId="{73D9D88E-E557-4139-96CA-7C3A1AB8E96D}"/>
          </ac:spMkLst>
        </pc:spChg>
        <pc:spChg chg="add del mod">
          <ac:chgData name="Lorenzo Stacchio - lorenzo.stacchio@studio.unibo.it" userId="e059a536-1b17-4eac-9f29-0627b4f4fde1" providerId="ADAL" clId="{AE6BF3C7-ADAA-415D-9149-E7EBA4E2B6CB}" dt="2021-09-13T15:05:41.208" v="24551" actId="22"/>
          <ac:spMkLst>
            <pc:docMk/>
            <pc:sldMk cId="3455470351" sldId="336"/>
            <ac:spMk id="16" creationId="{1389076A-7ACD-4CD6-A56D-9BE29AE9008F}"/>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22" creationId="{689FAD58-2472-4B9B-A0A8-039E739D5EEB}"/>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23" creationId="{41FE7C02-6906-4F7D-83A6-A1231206679B}"/>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24" creationId="{366B7FA4-8705-4E88-B6EA-E14C5593587B}"/>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25" creationId="{73BF5A88-1A18-4E39-9D40-5FF7039A63FF}"/>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26" creationId="{50E0E44A-5507-460E-B3FC-CBDCE0D96FB2}"/>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28" creationId="{828A0C81-2F73-49AC-AE25-673FD095D856}"/>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29" creationId="{5D57B14F-8946-43B2-8C62-5A58C0FA04EC}"/>
          </ac:spMkLst>
        </pc:spChg>
        <pc:spChg chg="del mod">
          <ac:chgData name="Lorenzo Stacchio - lorenzo.stacchio@studio.unibo.it" userId="e059a536-1b17-4eac-9f29-0627b4f4fde1" providerId="ADAL" clId="{AE6BF3C7-ADAA-415D-9149-E7EBA4E2B6CB}" dt="2021-09-13T14:57:59.265" v="24056" actId="478"/>
          <ac:spMkLst>
            <pc:docMk/>
            <pc:sldMk cId="3455470351" sldId="336"/>
            <ac:spMk id="30" creationId="{4B86D968-6BAE-461F-8B2A-2FFA985C4922}"/>
          </ac:spMkLst>
        </pc:spChg>
        <pc:picChg chg="add del mod">
          <ac:chgData name="Lorenzo Stacchio - lorenzo.stacchio@studio.unibo.it" userId="e059a536-1b17-4eac-9f29-0627b4f4fde1" providerId="ADAL" clId="{AE6BF3C7-ADAA-415D-9149-E7EBA4E2B6CB}" dt="2021-09-13T19:23:41.245" v="25190" actId="1076"/>
          <ac:picMkLst>
            <pc:docMk/>
            <pc:sldMk cId="3455470351" sldId="336"/>
            <ac:picMk id="3" creationId="{3C7F16C4-3C28-4241-80B7-DF127761D088}"/>
          </ac:picMkLst>
        </pc:picChg>
        <pc:picChg chg="add del mod">
          <ac:chgData name="Lorenzo Stacchio - lorenzo.stacchio@studio.unibo.it" userId="e059a536-1b17-4eac-9f29-0627b4f4fde1" providerId="ADAL" clId="{AE6BF3C7-ADAA-415D-9149-E7EBA4E2B6CB}" dt="2021-09-14T09:20:47.128" v="27640" actId="22"/>
          <ac:picMkLst>
            <pc:docMk/>
            <pc:sldMk cId="3455470351" sldId="336"/>
            <ac:picMk id="4" creationId="{39A0C3A2-E48F-4F8B-A2E9-D5037E53A38F}"/>
          </ac:picMkLst>
        </pc:picChg>
        <pc:picChg chg="add del mod">
          <ac:chgData name="Lorenzo Stacchio - lorenzo.stacchio@studio.unibo.it" userId="e059a536-1b17-4eac-9f29-0627b4f4fde1" providerId="ADAL" clId="{AE6BF3C7-ADAA-415D-9149-E7EBA4E2B6CB}" dt="2021-09-14T09:20:47.682" v="27641" actId="478"/>
          <ac:picMkLst>
            <pc:docMk/>
            <pc:sldMk cId="3455470351" sldId="336"/>
            <ac:picMk id="7" creationId="{07398995-A619-4D89-8B57-A3F5BE93C512}"/>
          </ac:picMkLst>
        </pc:picChg>
      </pc:sldChg>
      <pc:sldChg chg="delSp modSp add mod">
        <pc:chgData name="Lorenzo Stacchio - lorenzo.stacchio@studio.unibo.it" userId="e059a536-1b17-4eac-9f29-0627b4f4fde1" providerId="ADAL" clId="{AE6BF3C7-ADAA-415D-9149-E7EBA4E2B6CB}" dt="2021-09-13T19:43:07.493" v="26525" actId="1076"/>
        <pc:sldMkLst>
          <pc:docMk/>
          <pc:sldMk cId="1334073207" sldId="337"/>
        </pc:sldMkLst>
        <pc:spChg chg="mod">
          <ac:chgData name="Lorenzo Stacchio - lorenzo.stacchio@studio.unibo.it" userId="e059a536-1b17-4eac-9f29-0627b4f4fde1" providerId="ADAL" clId="{AE6BF3C7-ADAA-415D-9149-E7EBA4E2B6CB}" dt="2021-09-13T19:24:08.110" v="25241" actId="20577"/>
          <ac:spMkLst>
            <pc:docMk/>
            <pc:sldMk cId="1334073207" sldId="337"/>
            <ac:spMk id="6" creationId="{C7EECC12-C208-4028-96D7-34A5266917D1}"/>
          </ac:spMkLst>
        </pc:spChg>
        <pc:spChg chg="mod">
          <ac:chgData name="Lorenzo Stacchio - lorenzo.stacchio@studio.unibo.it" userId="e059a536-1b17-4eac-9f29-0627b4f4fde1" providerId="ADAL" clId="{AE6BF3C7-ADAA-415D-9149-E7EBA4E2B6CB}" dt="2021-09-13T15:22:54.396" v="24566" actId="20577"/>
          <ac:spMkLst>
            <pc:docMk/>
            <pc:sldMk cId="1334073207" sldId="337"/>
            <ac:spMk id="9" creationId="{3F4B02DC-C90B-46DD-940C-156BE6ADE752}"/>
          </ac:spMkLst>
        </pc:spChg>
        <pc:spChg chg="mod">
          <ac:chgData name="Lorenzo Stacchio - lorenzo.stacchio@studio.unibo.it" userId="e059a536-1b17-4eac-9f29-0627b4f4fde1" providerId="ADAL" clId="{AE6BF3C7-ADAA-415D-9149-E7EBA4E2B6CB}" dt="2021-09-13T19:43:07.493" v="26525" actId="1076"/>
          <ac:spMkLst>
            <pc:docMk/>
            <pc:sldMk cId="1334073207" sldId="337"/>
            <ac:spMk id="14" creationId="{73D9D88E-E557-4139-96CA-7C3A1AB8E96D}"/>
          </ac:spMkLst>
        </pc:spChg>
        <pc:picChg chg="del">
          <ac:chgData name="Lorenzo Stacchio - lorenzo.stacchio@studio.unibo.it" userId="e059a536-1b17-4eac-9f29-0627b4f4fde1" providerId="ADAL" clId="{AE6BF3C7-ADAA-415D-9149-E7EBA4E2B6CB}" dt="2021-09-13T15:23:06.612" v="24605" actId="478"/>
          <ac:picMkLst>
            <pc:docMk/>
            <pc:sldMk cId="1334073207" sldId="337"/>
            <ac:picMk id="3" creationId="{3C7F16C4-3C28-4241-80B7-DF127761D088}"/>
          </ac:picMkLst>
        </pc:picChg>
        <pc:picChg chg="del">
          <ac:chgData name="Lorenzo Stacchio - lorenzo.stacchio@studio.unibo.it" userId="e059a536-1b17-4eac-9f29-0627b4f4fde1" providerId="ADAL" clId="{AE6BF3C7-ADAA-415D-9149-E7EBA4E2B6CB}" dt="2021-09-13T15:23:07.011" v="24606" actId="478"/>
          <ac:picMkLst>
            <pc:docMk/>
            <pc:sldMk cId="1334073207" sldId="337"/>
            <ac:picMk id="7" creationId="{07398995-A619-4D89-8B57-A3F5BE93C512}"/>
          </ac:picMkLst>
        </pc:picChg>
      </pc:sldChg>
      <pc:sldChg chg="addSp delSp modSp add mod modAnim">
        <pc:chgData name="Lorenzo Stacchio - lorenzo.stacchio@studio.unibo.it" userId="e059a536-1b17-4eac-9f29-0627b4f4fde1" providerId="ADAL" clId="{AE6BF3C7-ADAA-415D-9149-E7EBA4E2B6CB}" dt="2021-09-13T19:20:18.225" v="25189"/>
        <pc:sldMkLst>
          <pc:docMk/>
          <pc:sldMk cId="5971663" sldId="338"/>
        </pc:sldMkLst>
        <pc:spChg chg="add mod">
          <ac:chgData name="Lorenzo Stacchio - lorenzo.stacchio@studio.unibo.it" userId="e059a536-1b17-4eac-9f29-0627b4f4fde1" providerId="ADAL" clId="{AE6BF3C7-ADAA-415D-9149-E7EBA4E2B6CB}" dt="2021-09-13T19:12:22.509" v="25030" actId="1076"/>
          <ac:spMkLst>
            <pc:docMk/>
            <pc:sldMk cId="5971663" sldId="338"/>
            <ac:spMk id="3" creationId="{92A099D1-16EA-4DC6-9C07-376332C2049B}"/>
          </ac:spMkLst>
        </pc:spChg>
        <pc:spChg chg="mod">
          <ac:chgData name="Lorenzo Stacchio - lorenzo.stacchio@studio.unibo.it" userId="e059a536-1b17-4eac-9f29-0627b4f4fde1" providerId="ADAL" clId="{AE6BF3C7-ADAA-415D-9149-E7EBA4E2B6CB}" dt="2021-09-13T18:58:09.598" v="24633" actId="20577"/>
          <ac:spMkLst>
            <pc:docMk/>
            <pc:sldMk cId="5971663" sldId="338"/>
            <ac:spMk id="6" creationId="{C7EECC12-C208-4028-96D7-34A5266917D1}"/>
          </ac:spMkLst>
        </pc:spChg>
        <pc:spChg chg="add mod">
          <ac:chgData name="Lorenzo Stacchio - lorenzo.stacchio@studio.unibo.it" userId="e059a536-1b17-4eac-9f29-0627b4f4fde1" providerId="ADAL" clId="{AE6BF3C7-ADAA-415D-9149-E7EBA4E2B6CB}" dt="2021-09-13T19:12:06.042" v="25011" actId="1076"/>
          <ac:spMkLst>
            <pc:docMk/>
            <pc:sldMk cId="5971663" sldId="338"/>
            <ac:spMk id="7" creationId="{35F4B383-1F62-437A-A06B-B2218957D7A6}"/>
          </ac:spMkLst>
        </pc:spChg>
        <pc:spChg chg="add mod">
          <ac:chgData name="Lorenzo Stacchio - lorenzo.stacchio@studio.unibo.it" userId="e059a536-1b17-4eac-9f29-0627b4f4fde1" providerId="ADAL" clId="{AE6BF3C7-ADAA-415D-9149-E7EBA4E2B6CB}" dt="2021-09-13T19:12:10.548" v="25012" actId="1076"/>
          <ac:spMkLst>
            <pc:docMk/>
            <pc:sldMk cId="5971663" sldId="338"/>
            <ac:spMk id="8" creationId="{94F31491-DDCF-48CE-B986-EDBA0418C917}"/>
          </ac:spMkLst>
        </pc:spChg>
        <pc:spChg chg="add mod">
          <ac:chgData name="Lorenzo Stacchio - lorenzo.stacchio@studio.unibo.it" userId="e059a536-1b17-4eac-9f29-0627b4f4fde1" providerId="ADAL" clId="{AE6BF3C7-ADAA-415D-9149-E7EBA4E2B6CB}" dt="2021-09-13T19:12:38.304" v="25052" actId="1076"/>
          <ac:spMkLst>
            <pc:docMk/>
            <pc:sldMk cId="5971663" sldId="338"/>
            <ac:spMk id="10" creationId="{19BAF9B3-F22A-4E71-9B0C-11C76E243747}"/>
          </ac:spMkLst>
        </pc:spChg>
        <pc:spChg chg="add mod">
          <ac:chgData name="Lorenzo Stacchio - lorenzo.stacchio@studio.unibo.it" userId="e059a536-1b17-4eac-9f29-0627b4f4fde1" providerId="ADAL" clId="{AE6BF3C7-ADAA-415D-9149-E7EBA4E2B6CB}" dt="2021-09-13T19:14:06.106" v="25075" actId="208"/>
          <ac:spMkLst>
            <pc:docMk/>
            <pc:sldMk cId="5971663" sldId="338"/>
            <ac:spMk id="13" creationId="{01D58CB1-4269-46A4-94E8-AB65B27AC64D}"/>
          </ac:spMkLst>
        </pc:spChg>
        <pc:spChg chg="mod">
          <ac:chgData name="Lorenzo Stacchio - lorenzo.stacchio@studio.unibo.it" userId="e059a536-1b17-4eac-9f29-0627b4f4fde1" providerId="ADAL" clId="{AE6BF3C7-ADAA-415D-9149-E7EBA4E2B6CB}" dt="2021-09-13T19:08:28.552" v="24823" actId="20577"/>
          <ac:spMkLst>
            <pc:docMk/>
            <pc:sldMk cId="5971663" sldId="338"/>
            <ac:spMk id="14" creationId="{73D9D88E-E557-4139-96CA-7C3A1AB8E96D}"/>
          </ac:spMkLst>
        </pc:spChg>
        <pc:spChg chg="add del mod">
          <ac:chgData name="Lorenzo Stacchio - lorenzo.stacchio@studio.unibo.it" userId="e059a536-1b17-4eac-9f29-0627b4f4fde1" providerId="ADAL" clId="{AE6BF3C7-ADAA-415D-9149-E7EBA4E2B6CB}" dt="2021-09-13T19:16:51.662" v="25107" actId="478"/>
          <ac:spMkLst>
            <pc:docMk/>
            <pc:sldMk cId="5971663" sldId="338"/>
            <ac:spMk id="15" creationId="{4B4019F9-10FA-46E6-9C67-2BE0A9FDDB65}"/>
          </ac:spMkLst>
        </pc:spChg>
        <pc:spChg chg="add mod">
          <ac:chgData name="Lorenzo Stacchio - lorenzo.stacchio@studio.unibo.it" userId="e059a536-1b17-4eac-9f29-0627b4f4fde1" providerId="ADAL" clId="{AE6BF3C7-ADAA-415D-9149-E7EBA4E2B6CB}" dt="2021-09-13T19:15:56.382" v="25100" actId="1076"/>
          <ac:spMkLst>
            <pc:docMk/>
            <pc:sldMk cId="5971663" sldId="338"/>
            <ac:spMk id="16" creationId="{9CE85F73-6D50-472B-8B4B-3FA915403C63}"/>
          </ac:spMkLst>
        </pc:spChg>
        <pc:spChg chg="add mod">
          <ac:chgData name="Lorenzo Stacchio - lorenzo.stacchio@studio.unibo.it" userId="e059a536-1b17-4eac-9f29-0627b4f4fde1" providerId="ADAL" clId="{AE6BF3C7-ADAA-415D-9149-E7EBA4E2B6CB}" dt="2021-09-13T19:18:57.283" v="25165" actId="208"/>
          <ac:spMkLst>
            <pc:docMk/>
            <pc:sldMk cId="5971663" sldId="338"/>
            <ac:spMk id="20" creationId="{4AA7F5C5-3BEC-4D63-8D28-C2D17AAD0179}"/>
          </ac:spMkLst>
        </pc:spChg>
        <pc:spChg chg="add mod">
          <ac:chgData name="Lorenzo Stacchio - lorenzo.stacchio@studio.unibo.it" userId="e059a536-1b17-4eac-9f29-0627b4f4fde1" providerId="ADAL" clId="{AE6BF3C7-ADAA-415D-9149-E7EBA4E2B6CB}" dt="2021-09-13T19:18:52.832" v="25164" actId="208"/>
          <ac:spMkLst>
            <pc:docMk/>
            <pc:sldMk cId="5971663" sldId="338"/>
            <ac:spMk id="21" creationId="{A5ECBF28-D07D-4967-84E1-8DCBABA7FA21}"/>
          </ac:spMkLst>
        </pc:spChg>
        <pc:spChg chg="add mod">
          <ac:chgData name="Lorenzo Stacchio - lorenzo.stacchio@studio.unibo.it" userId="e059a536-1b17-4eac-9f29-0627b4f4fde1" providerId="ADAL" clId="{AE6BF3C7-ADAA-415D-9149-E7EBA4E2B6CB}" dt="2021-09-13T19:18:37.573" v="25160" actId="1076"/>
          <ac:spMkLst>
            <pc:docMk/>
            <pc:sldMk cId="5971663" sldId="338"/>
            <ac:spMk id="22" creationId="{9614D985-B5C6-4479-A0A7-ED03F50A4B54}"/>
          </ac:spMkLst>
        </pc:spChg>
        <pc:spChg chg="add mod">
          <ac:chgData name="Lorenzo Stacchio - lorenzo.stacchio@studio.unibo.it" userId="e059a536-1b17-4eac-9f29-0627b4f4fde1" providerId="ADAL" clId="{AE6BF3C7-ADAA-415D-9149-E7EBA4E2B6CB}" dt="2021-09-13T19:19:09.199" v="25170" actId="1076"/>
          <ac:spMkLst>
            <pc:docMk/>
            <pc:sldMk cId="5971663" sldId="338"/>
            <ac:spMk id="23" creationId="{B2A94D93-B7A5-4855-B6AB-E33A6FC31169}"/>
          </ac:spMkLst>
        </pc:spChg>
        <pc:graphicFrameChg chg="add mod modGraphic">
          <ac:chgData name="Lorenzo Stacchio - lorenzo.stacchio@studio.unibo.it" userId="e059a536-1b17-4eac-9f29-0627b4f4fde1" providerId="ADAL" clId="{AE6BF3C7-ADAA-415D-9149-E7EBA4E2B6CB}" dt="2021-09-13T19:14:17.172" v="25080" actId="1076"/>
          <ac:graphicFrameMkLst>
            <pc:docMk/>
            <pc:sldMk cId="5971663" sldId="338"/>
            <ac:graphicFrameMk id="2" creationId="{9052E6BB-ED41-4F44-9518-F1556A33FCAA}"/>
          </ac:graphicFrameMkLst>
        </pc:graphicFrameChg>
        <pc:cxnChg chg="add mod">
          <ac:chgData name="Lorenzo Stacchio - lorenzo.stacchio@studio.unibo.it" userId="e059a536-1b17-4eac-9f29-0627b4f4fde1" providerId="ADAL" clId="{AE6BF3C7-ADAA-415D-9149-E7EBA4E2B6CB}" dt="2021-09-13T19:15:56.382" v="25100" actId="1076"/>
          <ac:cxnSpMkLst>
            <pc:docMk/>
            <pc:sldMk cId="5971663" sldId="338"/>
            <ac:cxnSpMk id="5" creationId="{1FD95107-D0DF-477F-B899-73F441E52FB5}"/>
          </ac:cxnSpMkLst>
        </pc:cxnChg>
      </pc:sldChg>
      <pc:sldChg chg="addSp delSp modSp add mod">
        <pc:chgData name="Lorenzo Stacchio - lorenzo.stacchio@studio.unibo.it" userId="e059a536-1b17-4eac-9f29-0627b4f4fde1" providerId="ADAL" clId="{AE6BF3C7-ADAA-415D-9149-E7EBA4E2B6CB}" dt="2021-09-13T19:19:48.728" v="25185" actId="20577"/>
        <pc:sldMkLst>
          <pc:docMk/>
          <pc:sldMk cId="1603695112" sldId="339"/>
        </pc:sldMkLst>
        <pc:spChg chg="mod">
          <ac:chgData name="Lorenzo Stacchio - lorenzo.stacchio@studio.unibo.it" userId="e059a536-1b17-4eac-9f29-0627b4f4fde1" providerId="ADAL" clId="{AE6BF3C7-ADAA-415D-9149-E7EBA4E2B6CB}" dt="2021-09-13T19:15:28.655" v="25095" actId="1076"/>
          <ac:spMkLst>
            <pc:docMk/>
            <pc:sldMk cId="1603695112" sldId="339"/>
            <ac:spMk id="13" creationId="{01D58CB1-4269-46A4-94E8-AB65B27AC64D}"/>
          </ac:spMkLst>
        </pc:spChg>
        <pc:spChg chg="del">
          <ac:chgData name="Lorenzo Stacchio - lorenzo.stacchio@studio.unibo.it" userId="e059a536-1b17-4eac-9f29-0627b4f4fde1" providerId="ADAL" clId="{AE6BF3C7-ADAA-415D-9149-E7EBA4E2B6CB}" dt="2021-09-13T19:16:56.806" v="25109" actId="478"/>
          <ac:spMkLst>
            <pc:docMk/>
            <pc:sldMk cId="1603695112" sldId="339"/>
            <ac:spMk id="15" creationId="{4B4019F9-10FA-46E6-9C67-2BE0A9FDDB65}"/>
          </ac:spMkLst>
        </pc:spChg>
        <pc:spChg chg="add mod">
          <ac:chgData name="Lorenzo Stacchio - lorenzo.stacchio@studio.unibo.it" userId="e059a536-1b17-4eac-9f29-0627b4f4fde1" providerId="ADAL" clId="{AE6BF3C7-ADAA-415D-9149-E7EBA4E2B6CB}" dt="2021-09-13T19:19:39.675" v="25179"/>
          <ac:spMkLst>
            <pc:docMk/>
            <pc:sldMk cId="1603695112" sldId="339"/>
            <ac:spMk id="17" creationId="{BD44977B-9750-4217-B12A-595E5C66362A}"/>
          </ac:spMkLst>
        </pc:spChg>
        <pc:spChg chg="add mod">
          <ac:chgData name="Lorenzo Stacchio - lorenzo.stacchio@studio.unibo.it" userId="e059a536-1b17-4eac-9f29-0627b4f4fde1" providerId="ADAL" clId="{AE6BF3C7-ADAA-415D-9149-E7EBA4E2B6CB}" dt="2021-09-13T19:19:39.675" v="25179"/>
          <ac:spMkLst>
            <pc:docMk/>
            <pc:sldMk cId="1603695112" sldId="339"/>
            <ac:spMk id="18" creationId="{ECEF1473-86E7-4708-92A5-0F254874B879}"/>
          </ac:spMkLst>
        </pc:spChg>
        <pc:spChg chg="add mod">
          <ac:chgData name="Lorenzo Stacchio - lorenzo.stacchio@studio.unibo.it" userId="e059a536-1b17-4eac-9f29-0627b4f4fde1" providerId="ADAL" clId="{AE6BF3C7-ADAA-415D-9149-E7EBA4E2B6CB}" dt="2021-09-13T19:19:39.675" v="25179"/>
          <ac:spMkLst>
            <pc:docMk/>
            <pc:sldMk cId="1603695112" sldId="339"/>
            <ac:spMk id="19" creationId="{C9E85811-F186-4DE9-85B0-0ACADD873F23}"/>
          </ac:spMkLst>
        </pc:spChg>
        <pc:spChg chg="add mod">
          <ac:chgData name="Lorenzo Stacchio - lorenzo.stacchio@studio.unibo.it" userId="e059a536-1b17-4eac-9f29-0627b4f4fde1" providerId="ADAL" clId="{AE6BF3C7-ADAA-415D-9149-E7EBA4E2B6CB}" dt="2021-09-13T19:19:39.675" v="25179"/>
          <ac:spMkLst>
            <pc:docMk/>
            <pc:sldMk cId="1603695112" sldId="339"/>
            <ac:spMk id="20" creationId="{F57A1D78-F0E9-428F-8478-57B818F45166}"/>
          </ac:spMkLst>
        </pc:spChg>
        <pc:spChg chg="add mod">
          <ac:chgData name="Lorenzo Stacchio - lorenzo.stacchio@studio.unibo.it" userId="e059a536-1b17-4eac-9f29-0627b4f4fde1" providerId="ADAL" clId="{AE6BF3C7-ADAA-415D-9149-E7EBA4E2B6CB}" dt="2021-09-13T19:19:39.675" v="25179"/>
          <ac:spMkLst>
            <pc:docMk/>
            <pc:sldMk cId="1603695112" sldId="339"/>
            <ac:spMk id="21" creationId="{72E67E4D-E613-412A-86F5-70926CEA23A8}"/>
          </ac:spMkLst>
        </pc:spChg>
        <pc:spChg chg="add mod">
          <ac:chgData name="Lorenzo Stacchio - lorenzo.stacchio@studio.unibo.it" userId="e059a536-1b17-4eac-9f29-0627b4f4fde1" providerId="ADAL" clId="{AE6BF3C7-ADAA-415D-9149-E7EBA4E2B6CB}" dt="2021-09-13T19:19:39.675" v="25179"/>
          <ac:spMkLst>
            <pc:docMk/>
            <pc:sldMk cId="1603695112" sldId="339"/>
            <ac:spMk id="22" creationId="{91A06B32-DD0A-4B37-986F-11348D410E48}"/>
          </ac:spMkLst>
        </pc:spChg>
        <pc:spChg chg="add mod">
          <ac:chgData name="Lorenzo Stacchio - lorenzo.stacchio@studio.unibo.it" userId="e059a536-1b17-4eac-9f29-0627b4f4fde1" providerId="ADAL" clId="{AE6BF3C7-ADAA-415D-9149-E7EBA4E2B6CB}" dt="2021-09-13T19:19:43.750" v="25181" actId="1076"/>
          <ac:spMkLst>
            <pc:docMk/>
            <pc:sldMk cId="1603695112" sldId="339"/>
            <ac:spMk id="23" creationId="{F2683412-5B23-41A3-9F02-0E6907ADE14F}"/>
          </ac:spMkLst>
        </pc:spChg>
        <pc:spChg chg="add mod">
          <ac:chgData name="Lorenzo Stacchio - lorenzo.stacchio@studio.unibo.it" userId="e059a536-1b17-4eac-9f29-0627b4f4fde1" providerId="ADAL" clId="{AE6BF3C7-ADAA-415D-9149-E7EBA4E2B6CB}" dt="2021-09-13T19:19:48.728" v="25185" actId="20577"/>
          <ac:spMkLst>
            <pc:docMk/>
            <pc:sldMk cId="1603695112" sldId="339"/>
            <ac:spMk id="24" creationId="{A2F31FA8-50F2-44D2-8FD3-A54496047DE2}"/>
          </ac:spMkLst>
        </pc:spChg>
        <pc:cxnChg chg="mod">
          <ac:chgData name="Lorenzo Stacchio - lorenzo.stacchio@studio.unibo.it" userId="e059a536-1b17-4eac-9f29-0627b4f4fde1" providerId="ADAL" clId="{AE6BF3C7-ADAA-415D-9149-E7EBA4E2B6CB}" dt="2021-09-13T19:15:41.072" v="25097" actId="14100"/>
          <ac:cxnSpMkLst>
            <pc:docMk/>
            <pc:sldMk cId="1603695112" sldId="339"/>
            <ac:cxnSpMk id="5" creationId="{1FD95107-D0DF-477F-B899-73F441E52FB5}"/>
          </ac:cxnSpMkLst>
        </pc:cxnChg>
      </pc:sldChg>
      <pc:sldChg chg="addSp delSp modSp add mod ord">
        <pc:chgData name="Lorenzo Stacchio - lorenzo.stacchio@studio.unibo.it" userId="e059a536-1b17-4eac-9f29-0627b4f4fde1" providerId="ADAL" clId="{AE6BF3C7-ADAA-415D-9149-E7EBA4E2B6CB}" dt="2021-09-13T19:19:31.779" v="25178" actId="20577"/>
        <pc:sldMkLst>
          <pc:docMk/>
          <pc:sldMk cId="1497457500" sldId="340"/>
        </pc:sldMkLst>
        <pc:spChg chg="mod">
          <ac:chgData name="Lorenzo Stacchio - lorenzo.stacchio@studio.unibo.it" userId="e059a536-1b17-4eac-9f29-0627b4f4fde1" providerId="ADAL" clId="{AE6BF3C7-ADAA-415D-9149-E7EBA4E2B6CB}" dt="2021-09-13T19:16:28.275" v="25104" actId="1076"/>
          <ac:spMkLst>
            <pc:docMk/>
            <pc:sldMk cId="1497457500" sldId="340"/>
            <ac:spMk id="13" creationId="{01D58CB1-4269-46A4-94E8-AB65B27AC64D}"/>
          </ac:spMkLst>
        </pc:spChg>
        <pc:spChg chg="del mod">
          <ac:chgData name="Lorenzo Stacchio - lorenzo.stacchio@studio.unibo.it" userId="e059a536-1b17-4eac-9f29-0627b4f4fde1" providerId="ADAL" clId="{AE6BF3C7-ADAA-415D-9149-E7EBA4E2B6CB}" dt="2021-09-13T19:16:54.407" v="25108" actId="478"/>
          <ac:spMkLst>
            <pc:docMk/>
            <pc:sldMk cId="1497457500" sldId="340"/>
            <ac:spMk id="15" creationId="{4B4019F9-10FA-46E6-9C67-2BE0A9FDDB65}"/>
          </ac:spMkLst>
        </pc:spChg>
        <pc:spChg chg="mod">
          <ac:chgData name="Lorenzo Stacchio - lorenzo.stacchio@studio.unibo.it" userId="e059a536-1b17-4eac-9f29-0627b4f4fde1" providerId="ADAL" clId="{AE6BF3C7-ADAA-415D-9149-E7EBA4E2B6CB}" dt="2021-09-13T19:17:06.823" v="25117" actId="20577"/>
          <ac:spMkLst>
            <pc:docMk/>
            <pc:sldMk cId="1497457500" sldId="340"/>
            <ac:spMk id="16" creationId="{9CE85F73-6D50-472B-8B4B-3FA915403C63}"/>
          </ac:spMkLst>
        </pc:spChg>
        <pc:spChg chg="add mod">
          <ac:chgData name="Lorenzo Stacchio - lorenzo.stacchio@studio.unibo.it" userId="e059a536-1b17-4eac-9f29-0627b4f4fde1" providerId="ADAL" clId="{AE6BF3C7-ADAA-415D-9149-E7EBA4E2B6CB}" dt="2021-09-13T19:19:18.295" v="25171"/>
          <ac:spMkLst>
            <pc:docMk/>
            <pc:sldMk cId="1497457500" sldId="340"/>
            <ac:spMk id="17" creationId="{E5C42C4F-A5E4-45D7-B20E-D0CA5538270C}"/>
          </ac:spMkLst>
        </pc:spChg>
        <pc:spChg chg="add mod">
          <ac:chgData name="Lorenzo Stacchio - lorenzo.stacchio@studio.unibo.it" userId="e059a536-1b17-4eac-9f29-0627b4f4fde1" providerId="ADAL" clId="{AE6BF3C7-ADAA-415D-9149-E7EBA4E2B6CB}" dt="2021-09-13T19:19:18.295" v="25171"/>
          <ac:spMkLst>
            <pc:docMk/>
            <pc:sldMk cId="1497457500" sldId="340"/>
            <ac:spMk id="18" creationId="{E663204A-4EF7-4157-93E7-89ABFB034DE8}"/>
          </ac:spMkLst>
        </pc:spChg>
        <pc:spChg chg="add mod">
          <ac:chgData name="Lorenzo Stacchio - lorenzo.stacchio@studio.unibo.it" userId="e059a536-1b17-4eac-9f29-0627b4f4fde1" providerId="ADAL" clId="{AE6BF3C7-ADAA-415D-9149-E7EBA4E2B6CB}" dt="2021-09-13T19:19:18.295" v="25171"/>
          <ac:spMkLst>
            <pc:docMk/>
            <pc:sldMk cId="1497457500" sldId="340"/>
            <ac:spMk id="19" creationId="{57E8562A-63BD-4E06-A794-FE642E9DBB09}"/>
          </ac:spMkLst>
        </pc:spChg>
        <pc:spChg chg="add mod">
          <ac:chgData name="Lorenzo Stacchio - lorenzo.stacchio@studio.unibo.it" userId="e059a536-1b17-4eac-9f29-0627b4f4fde1" providerId="ADAL" clId="{AE6BF3C7-ADAA-415D-9149-E7EBA4E2B6CB}" dt="2021-09-13T19:19:27.268" v="25174" actId="122"/>
          <ac:spMkLst>
            <pc:docMk/>
            <pc:sldMk cId="1497457500" sldId="340"/>
            <ac:spMk id="20" creationId="{5FF769F9-C1C7-47E4-A95F-7BAA20B112E1}"/>
          </ac:spMkLst>
        </pc:spChg>
        <pc:spChg chg="add mod">
          <ac:chgData name="Lorenzo Stacchio - lorenzo.stacchio@studio.unibo.it" userId="e059a536-1b17-4eac-9f29-0627b4f4fde1" providerId="ADAL" clId="{AE6BF3C7-ADAA-415D-9149-E7EBA4E2B6CB}" dt="2021-09-13T19:19:23.753" v="25173" actId="1076"/>
          <ac:spMkLst>
            <pc:docMk/>
            <pc:sldMk cId="1497457500" sldId="340"/>
            <ac:spMk id="21" creationId="{627BFA2A-DEF2-425C-9A7D-71FC4FFF234E}"/>
          </ac:spMkLst>
        </pc:spChg>
        <pc:spChg chg="add mod">
          <ac:chgData name="Lorenzo Stacchio - lorenzo.stacchio@studio.unibo.it" userId="e059a536-1b17-4eac-9f29-0627b4f4fde1" providerId="ADAL" clId="{AE6BF3C7-ADAA-415D-9149-E7EBA4E2B6CB}" dt="2021-09-13T19:19:31.779" v="25178" actId="20577"/>
          <ac:spMkLst>
            <pc:docMk/>
            <pc:sldMk cId="1497457500" sldId="340"/>
            <ac:spMk id="22" creationId="{0556A4F9-81AA-4433-BB3F-A071E3C0E496}"/>
          </ac:spMkLst>
        </pc:spChg>
        <pc:cxnChg chg="mod">
          <ac:chgData name="Lorenzo Stacchio - lorenzo.stacchio@studio.unibo.it" userId="e059a536-1b17-4eac-9f29-0627b4f4fde1" providerId="ADAL" clId="{AE6BF3C7-ADAA-415D-9149-E7EBA4E2B6CB}" dt="2021-09-13T19:17:06.823" v="25117" actId="20577"/>
          <ac:cxnSpMkLst>
            <pc:docMk/>
            <pc:sldMk cId="1497457500" sldId="340"/>
            <ac:cxnSpMk id="5" creationId="{1FD95107-D0DF-477F-B899-73F441E52FB5}"/>
          </ac:cxnSpMkLst>
        </pc:cxnChg>
      </pc:sldChg>
      <pc:sldChg chg="addSp delSp modSp add mod">
        <pc:chgData name="Lorenzo Stacchio - lorenzo.stacchio@studio.unibo.it" userId="e059a536-1b17-4eac-9f29-0627b4f4fde1" providerId="ADAL" clId="{AE6BF3C7-ADAA-415D-9149-E7EBA4E2B6CB}" dt="2021-09-14T07:54:05.973" v="26997" actId="1076"/>
        <pc:sldMkLst>
          <pc:docMk/>
          <pc:sldMk cId="3168926467" sldId="341"/>
        </pc:sldMkLst>
        <pc:spChg chg="mod">
          <ac:chgData name="Lorenzo Stacchio - lorenzo.stacchio@studio.unibo.it" userId="e059a536-1b17-4eac-9f29-0627b4f4fde1" providerId="ADAL" clId="{AE6BF3C7-ADAA-415D-9149-E7EBA4E2B6CB}" dt="2021-09-13T19:42:14.263" v="26512" actId="20577"/>
          <ac:spMkLst>
            <pc:docMk/>
            <pc:sldMk cId="3168926467" sldId="341"/>
            <ac:spMk id="6" creationId="{C7EECC12-C208-4028-96D7-34A5266917D1}"/>
          </ac:spMkLst>
        </pc:spChg>
        <pc:spChg chg="mod">
          <ac:chgData name="Lorenzo Stacchio - lorenzo.stacchio@studio.unibo.it" userId="e059a536-1b17-4eac-9f29-0627b4f4fde1" providerId="ADAL" clId="{AE6BF3C7-ADAA-415D-9149-E7EBA4E2B6CB}" dt="2021-09-14T07:54:05.973" v="26997" actId="1076"/>
          <ac:spMkLst>
            <pc:docMk/>
            <pc:sldMk cId="3168926467" sldId="341"/>
            <ac:spMk id="9" creationId="{3F4B02DC-C90B-46DD-940C-156BE6ADE752}"/>
          </ac:spMkLst>
        </pc:spChg>
        <pc:spChg chg="del">
          <ac:chgData name="Lorenzo Stacchio - lorenzo.stacchio@studio.unibo.it" userId="e059a536-1b17-4eac-9f29-0627b4f4fde1" providerId="ADAL" clId="{AE6BF3C7-ADAA-415D-9149-E7EBA4E2B6CB}" dt="2021-09-13T19:26:58.385" v="25763" actId="478"/>
          <ac:spMkLst>
            <pc:docMk/>
            <pc:sldMk cId="3168926467" sldId="341"/>
            <ac:spMk id="14" creationId="{73D9D88E-E557-4139-96CA-7C3A1AB8E96D}"/>
          </ac:spMkLst>
        </pc:spChg>
        <pc:graphicFrameChg chg="add mod modGraphic">
          <ac:chgData name="Lorenzo Stacchio - lorenzo.stacchio@studio.unibo.it" userId="e059a536-1b17-4eac-9f29-0627b4f4fde1" providerId="ADAL" clId="{AE6BF3C7-ADAA-415D-9149-E7EBA4E2B6CB}" dt="2021-09-14T07:54:02.608" v="26996" actId="1076"/>
          <ac:graphicFrameMkLst>
            <pc:docMk/>
            <pc:sldMk cId="3168926467" sldId="341"/>
            <ac:graphicFrameMk id="2" creationId="{5F646FD3-5638-4B19-9FE1-CF97F8C70B53}"/>
          </ac:graphicFrameMkLst>
        </pc:graphicFrameChg>
      </pc:sldChg>
      <pc:sldChg chg="addSp delSp modSp add mod">
        <pc:chgData name="Lorenzo Stacchio - lorenzo.stacchio@studio.unibo.it" userId="e059a536-1b17-4eac-9f29-0627b4f4fde1" providerId="ADAL" clId="{AE6BF3C7-ADAA-415D-9149-E7EBA4E2B6CB}" dt="2021-09-14T07:40:54.953" v="26767" actId="1076"/>
        <pc:sldMkLst>
          <pc:docMk/>
          <pc:sldMk cId="2198196861" sldId="342"/>
        </pc:sldMkLst>
        <pc:spChg chg="mod">
          <ac:chgData name="Lorenzo Stacchio - lorenzo.stacchio@studio.unibo.it" userId="e059a536-1b17-4eac-9f29-0627b4f4fde1" providerId="ADAL" clId="{AE6BF3C7-ADAA-415D-9149-E7EBA4E2B6CB}" dt="2021-09-14T07:40:53.765" v="26766" actId="1076"/>
          <ac:spMkLst>
            <pc:docMk/>
            <pc:sldMk cId="2198196861" sldId="342"/>
            <ac:spMk id="9" creationId="{3F4B02DC-C90B-46DD-940C-156BE6ADE752}"/>
          </ac:spMkLst>
        </pc:spChg>
        <pc:spChg chg="del">
          <ac:chgData name="Lorenzo Stacchio - lorenzo.stacchio@studio.unibo.it" userId="e059a536-1b17-4eac-9f29-0627b4f4fde1" providerId="ADAL" clId="{AE6BF3C7-ADAA-415D-9149-E7EBA4E2B6CB}" dt="2021-09-13T19:43:38.225" v="26637" actId="478"/>
          <ac:spMkLst>
            <pc:docMk/>
            <pc:sldMk cId="2198196861" sldId="342"/>
            <ac:spMk id="14" creationId="{73D9D88E-E557-4139-96CA-7C3A1AB8E96D}"/>
          </ac:spMkLst>
        </pc:spChg>
        <pc:picChg chg="del">
          <ac:chgData name="Lorenzo Stacchio - lorenzo.stacchio@studio.unibo.it" userId="e059a536-1b17-4eac-9f29-0627b4f4fde1" providerId="ADAL" clId="{AE6BF3C7-ADAA-415D-9149-E7EBA4E2B6CB}" dt="2021-09-13T19:43:11.826" v="26526" actId="478"/>
          <ac:picMkLst>
            <pc:docMk/>
            <pc:sldMk cId="2198196861" sldId="342"/>
            <ac:picMk id="3" creationId="{3C7F16C4-3C28-4241-80B7-DF127761D088}"/>
          </ac:picMkLst>
        </pc:picChg>
        <pc:picChg chg="add mod">
          <ac:chgData name="Lorenzo Stacchio - lorenzo.stacchio@studio.unibo.it" userId="e059a536-1b17-4eac-9f29-0627b4f4fde1" providerId="ADAL" clId="{AE6BF3C7-ADAA-415D-9149-E7EBA4E2B6CB}" dt="2021-09-14T07:40:54.953" v="26767" actId="1076"/>
          <ac:picMkLst>
            <pc:docMk/>
            <pc:sldMk cId="2198196861" sldId="342"/>
            <ac:picMk id="4" creationId="{41EF1CAF-20AA-478F-8606-C2083F935184}"/>
          </ac:picMkLst>
        </pc:picChg>
        <pc:picChg chg="del mod">
          <ac:chgData name="Lorenzo Stacchio - lorenzo.stacchio@studio.unibo.it" userId="e059a536-1b17-4eac-9f29-0627b4f4fde1" providerId="ADAL" clId="{AE6BF3C7-ADAA-415D-9149-E7EBA4E2B6CB}" dt="2021-09-13T19:43:41.160" v="26639" actId="478"/>
          <ac:picMkLst>
            <pc:docMk/>
            <pc:sldMk cId="2198196861" sldId="342"/>
            <ac:picMk id="7" creationId="{07398995-A619-4D89-8B57-A3F5BE93C512}"/>
          </ac:picMkLst>
        </pc:picChg>
      </pc:sldChg>
      <pc:sldChg chg="add ord">
        <pc:chgData name="Lorenzo Stacchio - lorenzo.stacchio@studio.unibo.it" userId="e059a536-1b17-4eac-9f29-0627b4f4fde1" providerId="ADAL" clId="{AE6BF3C7-ADAA-415D-9149-E7EBA4E2B6CB}" dt="2021-09-14T07:58:26.295" v="27000"/>
        <pc:sldMkLst>
          <pc:docMk/>
          <pc:sldMk cId="38593897" sldId="343"/>
        </pc:sldMkLst>
      </pc:sldChg>
      <pc:sldChg chg="addSp delSp modSp add mod">
        <pc:chgData name="Lorenzo Stacchio - lorenzo.stacchio@studio.unibo.it" userId="e059a536-1b17-4eac-9f29-0627b4f4fde1" providerId="ADAL" clId="{AE6BF3C7-ADAA-415D-9149-E7EBA4E2B6CB}" dt="2021-09-14T09:04:24.345" v="27262" actId="14100"/>
        <pc:sldMkLst>
          <pc:docMk/>
          <pc:sldMk cId="146028432" sldId="344"/>
        </pc:sldMkLst>
        <pc:spChg chg="add mod">
          <ac:chgData name="Lorenzo Stacchio - lorenzo.stacchio@studio.unibo.it" userId="e059a536-1b17-4eac-9f29-0627b4f4fde1" providerId="ADAL" clId="{AE6BF3C7-ADAA-415D-9149-E7EBA4E2B6CB}" dt="2021-09-14T09:02:29.179" v="27242" actId="1076"/>
          <ac:spMkLst>
            <pc:docMk/>
            <pc:sldMk cId="146028432" sldId="344"/>
            <ac:spMk id="5" creationId="{B33752B3-2BD3-44A7-AE9D-CF94BE0A348F}"/>
          </ac:spMkLst>
        </pc:spChg>
        <pc:spChg chg="mod">
          <ac:chgData name="Lorenzo Stacchio - lorenzo.stacchio@studio.unibo.it" userId="e059a536-1b17-4eac-9f29-0627b4f4fde1" providerId="ADAL" clId="{AE6BF3C7-ADAA-415D-9149-E7EBA4E2B6CB}" dt="2021-09-14T08:02:57.109" v="27028" actId="20577"/>
          <ac:spMkLst>
            <pc:docMk/>
            <pc:sldMk cId="146028432" sldId="344"/>
            <ac:spMk id="6" creationId="{C7EECC12-C208-4028-96D7-34A5266917D1}"/>
          </ac:spMkLst>
        </pc:spChg>
        <pc:spChg chg="add mod">
          <ac:chgData name="Lorenzo Stacchio - lorenzo.stacchio@studio.unibo.it" userId="e059a536-1b17-4eac-9f29-0627b4f4fde1" providerId="ADAL" clId="{AE6BF3C7-ADAA-415D-9149-E7EBA4E2B6CB}" dt="2021-09-14T09:02:38.420" v="27243" actId="1076"/>
          <ac:spMkLst>
            <pc:docMk/>
            <pc:sldMk cId="146028432" sldId="344"/>
            <ac:spMk id="7" creationId="{D67D8C0A-AE92-49B4-B04B-ECEF9F71C790}"/>
          </ac:spMkLst>
        </pc:spChg>
        <pc:spChg chg="add del mod">
          <ac:chgData name="Lorenzo Stacchio - lorenzo.stacchio@studio.unibo.it" userId="e059a536-1b17-4eac-9f29-0627b4f4fde1" providerId="ADAL" clId="{AE6BF3C7-ADAA-415D-9149-E7EBA4E2B6CB}" dt="2021-09-14T08:04:24.257" v="27236" actId="478"/>
          <ac:spMkLst>
            <pc:docMk/>
            <pc:sldMk cId="146028432" sldId="344"/>
            <ac:spMk id="8" creationId="{E645793A-6355-4672-9FC2-CF0A0DFFEFD4}"/>
          </ac:spMkLst>
        </pc:spChg>
        <pc:spChg chg="del">
          <ac:chgData name="Lorenzo Stacchio - lorenzo.stacchio@studio.unibo.it" userId="e059a536-1b17-4eac-9f29-0627b4f4fde1" providerId="ADAL" clId="{AE6BF3C7-ADAA-415D-9149-E7EBA4E2B6CB}" dt="2021-09-14T08:03:00.692" v="27029" actId="478"/>
          <ac:spMkLst>
            <pc:docMk/>
            <pc:sldMk cId="146028432" sldId="344"/>
            <ac:spMk id="9" creationId="{3F4B02DC-C90B-46DD-940C-156BE6ADE752}"/>
          </ac:spMkLst>
        </pc:spChg>
        <pc:spChg chg="add del mod">
          <ac:chgData name="Lorenzo Stacchio - lorenzo.stacchio@studio.unibo.it" userId="e059a536-1b17-4eac-9f29-0627b4f4fde1" providerId="ADAL" clId="{AE6BF3C7-ADAA-415D-9149-E7EBA4E2B6CB}" dt="2021-09-14T08:04:14.801" v="27234" actId="478"/>
          <ac:spMkLst>
            <pc:docMk/>
            <pc:sldMk cId="146028432" sldId="344"/>
            <ac:spMk id="10" creationId="{21E266CA-C582-49B3-BFD7-EB45255259F4}"/>
          </ac:spMkLst>
        </pc:spChg>
        <pc:spChg chg="add mod">
          <ac:chgData name="Lorenzo Stacchio - lorenzo.stacchio@studio.unibo.it" userId="e059a536-1b17-4eac-9f29-0627b4f4fde1" providerId="ADAL" clId="{AE6BF3C7-ADAA-415D-9149-E7EBA4E2B6CB}" dt="2021-09-14T09:02:38.420" v="27243" actId="1076"/>
          <ac:spMkLst>
            <pc:docMk/>
            <pc:sldMk cId="146028432" sldId="344"/>
            <ac:spMk id="11" creationId="{E5A9D5FB-F1F7-4D87-917D-213B8597B0DF}"/>
          </ac:spMkLst>
        </pc:spChg>
        <pc:spChg chg="add mod">
          <ac:chgData name="Lorenzo Stacchio - lorenzo.stacchio@studio.unibo.it" userId="e059a536-1b17-4eac-9f29-0627b4f4fde1" providerId="ADAL" clId="{AE6BF3C7-ADAA-415D-9149-E7EBA4E2B6CB}" dt="2021-09-14T09:02:38.420" v="27243" actId="1076"/>
          <ac:spMkLst>
            <pc:docMk/>
            <pc:sldMk cId="146028432" sldId="344"/>
            <ac:spMk id="12" creationId="{565DDA7C-C4D5-4340-A581-4ADADBD53D11}"/>
          </ac:spMkLst>
        </pc:spChg>
        <pc:spChg chg="add mod">
          <ac:chgData name="Lorenzo Stacchio - lorenzo.stacchio@studio.unibo.it" userId="e059a536-1b17-4eac-9f29-0627b4f4fde1" providerId="ADAL" clId="{AE6BF3C7-ADAA-415D-9149-E7EBA4E2B6CB}" dt="2021-09-14T09:02:38.420" v="27243" actId="1076"/>
          <ac:spMkLst>
            <pc:docMk/>
            <pc:sldMk cId="146028432" sldId="344"/>
            <ac:spMk id="13" creationId="{D717ABD4-C1C9-40AC-9083-B9589FD94292}"/>
          </ac:spMkLst>
        </pc:spChg>
        <pc:spChg chg="add del mod">
          <ac:chgData name="Lorenzo Stacchio - lorenzo.stacchio@studio.unibo.it" userId="e059a536-1b17-4eac-9f29-0627b4f4fde1" providerId="ADAL" clId="{AE6BF3C7-ADAA-415D-9149-E7EBA4E2B6CB}" dt="2021-09-14T08:04:14.801" v="27234" actId="478"/>
          <ac:spMkLst>
            <pc:docMk/>
            <pc:sldMk cId="146028432" sldId="344"/>
            <ac:spMk id="14" creationId="{1788C22B-E84F-4E71-84A6-F33745443469}"/>
          </ac:spMkLst>
        </pc:spChg>
        <pc:spChg chg="add del mod">
          <ac:chgData name="Lorenzo Stacchio - lorenzo.stacchio@studio.unibo.it" userId="e059a536-1b17-4eac-9f29-0627b4f4fde1" providerId="ADAL" clId="{AE6BF3C7-ADAA-415D-9149-E7EBA4E2B6CB}" dt="2021-09-14T08:04:14.801" v="27234" actId="478"/>
          <ac:spMkLst>
            <pc:docMk/>
            <pc:sldMk cId="146028432" sldId="344"/>
            <ac:spMk id="15" creationId="{CF50847D-4DC5-4B85-8062-6294E268B3FA}"/>
          </ac:spMkLst>
        </pc:spChg>
        <pc:spChg chg="add del mod">
          <ac:chgData name="Lorenzo Stacchio - lorenzo.stacchio@studio.unibo.it" userId="e059a536-1b17-4eac-9f29-0627b4f4fde1" providerId="ADAL" clId="{AE6BF3C7-ADAA-415D-9149-E7EBA4E2B6CB}" dt="2021-09-14T08:04:14.801" v="27234" actId="478"/>
          <ac:spMkLst>
            <pc:docMk/>
            <pc:sldMk cId="146028432" sldId="344"/>
            <ac:spMk id="16" creationId="{61DD1FDC-D902-4AD4-9406-2E4D25DD8FFF}"/>
          </ac:spMkLst>
        </pc:spChg>
        <pc:spChg chg="add del mod">
          <ac:chgData name="Lorenzo Stacchio - lorenzo.stacchio@studio.unibo.it" userId="e059a536-1b17-4eac-9f29-0627b4f4fde1" providerId="ADAL" clId="{AE6BF3C7-ADAA-415D-9149-E7EBA4E2B6CB}" dt="2021-09-14T08:04:14.801" v="27234" actId="478"/>
          <ac:spMkLst>
            <pc:docMk/>
            <pc:sldMk cId="146028432" sldId="344"/>
            <ac:spMk id="17" creationId="{99E23F14-F4A1-4E4E-8D0B-EF03CB00D92E}"/>
          </ac:spMkLst>
        </pc:spChg>
        <pc:spChg chg="add del mod">
          <ac:chgData name="Lorenzo Stacchio - lorenzo.stacchio@studio.unibo.it" userId="e059a536-1b17-4eac-9f29-0627b4f4fde1" providerId="ADAL" clId="{AE6BF3C7-ADAA-415D-9149-E7EBA4E2B6CB}" dt="2021-09-14T08:05:08.400" v="27240" actId="478"/>
          <ac:spMkLst>
            <pc:docMk/>
            <pc:sldMk cId="146028432" sldId="344"/>
            <ac:spMk id="18" creationId="{EDF0D865-3402-45A6-AAE3-3BDF96AADDD7}"/>
          </ac:spMkLst>
        </pc:spChg>
        <pc:spChg chg="add mod">
          <ac:chgData name="Lorenzo Stacchio - lorenzo.stacchio@studio.unibo.it" userId="e059a536-1b17-4eac-9f29-0627b4f4fde1" providerId="ADAL" clId="{AE6BF3C7-ADAA-415D-9149-E7EBA4E2B6CB}" dt="2021-09-14T09:03:31.835" v="27252" actId="207"/>
          <ac:spMkLst>
            <pc:docMk/>
            <pc:sldMk cId="146028432" sldId="344"/>
            <ac:spMk id="20" creationId="{ADF6B629-E9FB-494C-AF20-364B0BBAA449}"/>
          </ac:spMkLst>
        </pc:spChg>
        <pc:graphicFrameChg chg="del">
          <ac:chgData name="Lorenzo Stacchio - lorenzo.stacchio@studio.unibo.it" userId="e059a536-1b17-4eac-9f29-0627b4f4fde1" providerId="ADAL" clId="{AE6BF3C7-ADAA-415D-9149-E7EBA4E2B6CB}" dt="2021-09-14T08:03:00.692" v="27029" actId="478"/>
          <ac:graphicFrameMkLst>
            <pc:docMk/>
            <pc:sldMk cId="146028432" sldId="344"/>
            <ac:graphicFrameMk id="2" creationId="{5F646FD3-5638-4B19-9FE1-CF97F8C70B53}"/>
          </ac:graphicFrameMkLst>
        </pc:graphicFrameChg>
        <pc:picChg chg="add mod modCrop">
          <ac:chgData name="Lorenzo Stacchio - lorenzo.stacchio@studio.unibo.it" userId="e059a536-1b17-4eac-9f29-0627b4f4fde1" providerId="ADAL" clId="{AE6BF3C7-ADAA-415D-9149-E7EBA4E2B6CB}" dt="2021-09-14T09:03:12.426" v="27249" actId="1076"/>
          <ac:picMkLst>
            <pc:docMk/>
            <pc:sldMk cId="146028432" sldId="344"/>
            <ac:picMk id="19" creationId="{4813FD28-EBA2-40A5-9425-B2C1D6635A81}"/>
          </ac:picMkLst>
        </pc:picChg>
        <pc:cxnChg chg="add mod">
          <ac:chgData name="Lorenzo Stacchio - lorenzo.stacchio@studio.unibo.it" userId="e059a536-1b17-4eac-9f29-0627b4f4fde1" providerId="ADAL" clId="{AE6BF3C7-ADAA-415D-9149-E7EBA4E2B6CB}" dt="2021-09-14T09:03:53.274" v="27257" actId="14100"/>
          <ac:cxnSpMkLst>
            <pc:docMk/>
            <pc:sldMk cId="146028432" sldId="344"/>
            <ac:cxnSpMk id="22" creationId="{4110CEB7-3743-457C-9AFF-CB78F8C77621}"/>
          </ac:cxnSpMkLst>
        </pc:cxnChg>
        <pc:cxnChg chg="add mod">
          <ac:chgData name="Lorenzo Stacchio - lorenzo.stacchio@studio.unibo.it" userId="e059a536-1b17-4eac-9f29-0627b4f4fde1" providerId="ADAL" clId="{AE6BF3C7-ADAA-415D-9149-E7EBA4E2B6CB}" dt="2021-09-14T09:04:24.345" v="27262" actId="14100"/>
          <ac:cxnSpMkLst>
            <pc:docMk/>
            <pc:sldMk cId="146028432" sldId="344"/>
            <ac:cxnSpMk id="27" creationId="{44BED50E-B0B6-4B04-B1BC-F426B3CEBD14}"/>
          </ac:cxnSpMkLst>
        </pc:cxnChg>
      </pc:sldChg>
      <pc:sldChg chg="addSp delSp modSp add mod">
        <pc:chgData name="Lorenzo Stacchio - lorenzo.stacchio@studio.unibo.it" userId="e059a536-1b17-4eac-9f29-0627b4f4fde1" providerId="ADAL" clId="{AE6BF3C7-ADAA-415D-9149-E7EBA4E2B6CB}" dt="2021-09-14T09:13:09.023" v="27441" actId="1076"/>
        <pc:sldMkLst>
          <pc:docMk/>
          <pc:sldMk cId="3735209154" sldId="345"/>
        </pc:sldMkLst>
        <pc:spChg chg="mod">
          <ac:chgData name="Lorenzo Stacchio - lorenzo.stacchio@studio.unibo.it" userId="e059a536-1b17-4eac-9f29-0627b4f4fde1" providerId="ADAL" clId="{AE6BF3C7-ADAA-415D-9149-E7EBA4E2B6CB}" dt="2021-09-14T09:05:09.447" v="27369" actId="20577"/>
          <ac:spMkLst>
            <pc:docMk/>
            <pc:sldMk cId="3735209154" sldId="345"/>
            <ac:spMk id="5" creationId="{B33752B3-2BD3-44A7-AE9D-CF94BE0A348F}"/>
          </ac:spMkLst>
        </pc:spChg>
        <pc:spChg chg="mod">
          <ac:chgData name="Lorenzo Stacchio - lorenzo.stacchio@studio.unibo.it" userId="e059a536-1b17-4eac-9f29-0627b4f4fde1" providerId="ADAL" clId="{AE6BF3C7-ADAA-415D-9149-E7EBA4E2B6CB}" dt="2021-09-14T09:12:12.584" v="27408" actId="1076"/>
          <ac:spMkLst>
            <pc:docMk/>
            <pc:sldMk cId="3735209154" sldId="345"/>
            <ac:spMk id="7" creationId="{D67D8C0A-AE92-49B4-B04B-ECEF9F71C790}"/>
          </ac:spMkLst>
        </pc:spChg>
        <pc:spChg chg="mod">
          <ac:chgData name="Lorenzo Stacchio - lorenzo.stacchio@studio.unibo.it" userId="e059a536-1b17-4eac-9f29-0627b4f4fde1" providerId="ADAL" clId="{AE6BF3C7-ADAA-415D-9149-E7EBA4E2B6CB}" dt="2021-09-14T09:12:12.584" v="27408" actId="1076"/>
          <ac:spMkLst>
            <pc:docMk/>
            <pc:sldMk cId="3735209154" sldId="345"/>
            <ac:spMk id="11" creationId="{E5A9D5FB-F1F7-4D87-917D-213B8597B0DF}"/>
          </ac:spMkLst>
        </pc:spChg>
        <pc:spChg chg="mod">
          <ac:chgData name="Lorenzo Stacchio - lorenzo.stacchio@studio.unibo.it" userId="e059a536-1b17-4eac-9f29-0627b4f4fde1" providerId="ADAL" clId="{AE6BF3C7-ADAA-415D-9149-E7EBA4E2B6CB}" dt="2021-09-14T09:12:12.584" v="27408" actId="1076"/>
          <ac:spMkLst>
            <pc:docMk/>
            <pc:sldMk cId="3735209154" sldId="345"/>
            <ac:spMk id="12" creationId="{565DDA7C-C4D5-4340-A581-4ADADBD53D11}"/>
          </ac:spMkLst>
        </pc:spChg>
        <pc:spChg chg="mod">
          <ac:chgData name="Lorenzo Stacchio - lorenzo.stacchio@studio.unibo.it" userId="e059a536-1b17-4eac-9f29-0627b4f4fde1" providerId="ADAL" clId="{AE6BF3C7-ADAA-415D-9149-E7EBA4E2B6CB}" dt="2021-09-14T09:12:12.584" v="27408" actId="1076"/>
          <ac:spMkLst>
            <pc:docMk/>
            <pc:sldMk cId="3735209154" sldId="345"/>
            <ac:spMk id="13" creationId="{D717ABD4-C1C9-40AC-9083-B9589FD94292}"/>
          </ac:spMkLst>
        </pc:spChg>
        <pc:spChg chg="add mod">
          <ac:chgData name="Lorenzo Stacchio - lorenzo.stacchio@studio.unibo.it" userId="e059a536-1b17-4eac-9f29-0627b4f4fde1" providerId="ADAL" clId="{AE6BF3C7-ADAA-415D-9149-E7EBA4E2B6CB}" dt="2021-09-14T09:12:12.584" v="27408" actId="1076"/>
          <ac:spMkLst>
            <pc:docMk/>
            <pc:sldMk cId="3735209154" sldId="345"/>
            <ac:spMk id="18" creationId="{D90872C7-E465-4CE3-B422-7F39A04B6889}"/>
          </ac:spMkLst>
        </pc:spChg>
        <pc:spChg chg="mod">
          <ac:chgData name="Lorenzo Stacchio - lorenzo.stacchio@studio.unibo.it" userId="e059a536-1b17-4eac-9f29-0627b4f4fde1" providerId="ADAL" clId="{AE6BF3C7-ADAA-415D-9149-E7EBA4E2B6CB}" dt="2021-09-14T09:12:12.584" v="27408" actId="1076"/>
          <ac:spMkLst>
            <pc:docMk/>
            <pc:sldMk cId="3735209154" sldId="345"/>
            <ac:spMk id="20" creationId="{ADF6B629-E9FB-494C-AF20-364B0BBAA449}"/>
          </ac:spMkLst>
        </pc:spChg>
        <pc:spChg chg="add mod">
          <ac:chgData name="Lorenzo Stacchio - lorenzo.stacchio@studio.unibo.it" userId="e059a536-1b17-4eac-9f29-0627b4f4fde1" providerId="ADAL" clId="{AE6BF3C7-ADAA-415D-9149-E7EBA4E2B6CB}" dt="2021-09-14T09:13:06.230" v="27439" actId="1076"/>
          <ac:spMkLst>
            <pc:docMk/>
            <pc:sldMk cId="3735209154" sldId="345"/>
            <ac:spMk id="32" creationId="{32DF2C2E-6AC5-471D-B172-A1EADDD7ABF3}"/>
          </ac:spMkLst>
        </pc:spChg>
        <pc:spChg chg="add mod">
          <ac:chgData name="Lorenzo Stacchio - lorenzo.stacchio@studio.unibo.it" userId="e059a536-1b17-4eac-9f29-0627b4f4fde1" providerId="ADAL" clId="{AE6BF3C7-ADAA-415D-9149-E7EBA4E2B6CB}" dt="2021-09-14T09:13:09.023" v="27441" actId="1076"/>
          <ac:spMkLst>
            <pc:docMk/>
            <pc:sldMk cId="3735209154" sldId="345"/>
            <ac:spMk id="33" creationId="{39FD11B2-DC3A-4309-9958-CC3D96F0F3D2}"/>
          </ac:spMkLst>
        </pc:spChg>
        <pc:picChg chg="add del mod modCrop">
          <ac:chgData name="Lorenzo Stacchio - lorenzo.stacchio@studio.unibo.it" userId="e059a536-1b17-4eac-9f29-0627b4f4fde1" providerId="ADAL" clId="{AE6BF3C7-ADAA-415D-9149-E7EBA4E2B6CB}" dt="2021-09-14T09:12:04.159" v="27407" actId="1076"/>
          <ac:picMkLst>
            <pc:docMk/>
            <pc:sldMk cId="3735209154" sldId="345"/>
            <ac:picMk id="3" creationId="{46676A1C-C791-418E-B58A-CABC8AAB8AD8}"/>
          </ac:picMkLst>
        </pc:picChg>
        <pc:picChg chg="del">
          <ac:chgData name="Lorenzo Stacchio - lorenzo.stacchio@studio.unibo.it" userId="e059a536-1b17-4eac-9f29-0627b4f4fde1" providerId="ADAL" clId="{AE6BF3C7-ADAA-415D-9149-E7EBA4E2B6CB}" dt="2021-09-14T09:09:39.852" v="27370" actId="478"/>
          <ac:picMkLst>
            <pc:docMk/>
            <pc:sldMk cId="3735209154" sldId="345"/>
            <ac:picMk id="19" creationId="{4813FD28-EBA2-40A5-9425-B2C1D6635A81}"/>
          </ac:picMkLst>
        </pc:picChg>
        <pc:picChg chg="add mod modCrop">
          <ac:chgData name="Lorenzo Stacchio - lorenzo.stacchio@studio.unibo.it" userId="e059a536-1b17-4eac-9f29-0627b4f4fde1" providerId="ADAL" clId="{AE6BF3C7-ADAA-415D-9149-E7EBA4E2B6CB}" dt="2021-09-14T09:12:43.095" v="27422" actId="1076"/>
          <ac:picMkLst>
            <pc:docMk/>
            <pc:sldMk cId="3735209154" sldId="345"/>
            <ac:picMk id="24" creationId="{7F95F394-D402-4BA9-A445-04BC6EA3EC4C}"/>
          </ac:picMkLst>
        </pc:picChg>
        <pc:picChg chg="add mod modCrop">
          <ac:chgData name="Lorenzo Stacchio - lorenzo.stacchio@studio.unibo.it" userId="e059a536-1b17-4eac-9f29-0627b4f4fde1" providerId="ADAL" clId="{AE6BF3C7-ADAA-415D-9149-E7EBA4E2B6CB}" dt="2021-09-14T09:12:44.950" v="27424" actId="1076"/>
          <ac:picMkLst>
            <pc:docMk/>
            <pc:sldMk cId="3735209154" sldId="345"/>
            <ac:picMk id="25" creationId="{086246C5-3A05-48E0-A58A-DF8EE7A8B899}"/>
          </ac:picMkLst>
        </pc:picChg>
        <pc:cxnChg chg="add mod">
          <ac:chgData name="Lorenzo Stacchio - lorenzo.stacchio@studio.unibo.it" userId="e059a536-1b17-4eac-9f29-0627b4f4fde1" providerId="ADAL" clId="{AE6BF3C7-ADAA-415D-9149-E7EBA4E2B6CB}" dt="2021-09-14T09:12:12.584" v="27408" actId="1076"/>
          <ac:cxnSpMkLst>
            <pc:docMk/>
            <pc:sldMk cId="3735209154" sldId="345"/>
            <ac:cxnSpMk id="15" creationId="{2FA2AA05-25A4-4A76-817F-08C3E2B660B2}"/>
          </ac:cxnSpMkLst>
        </pc:cxnChg>
        <pc:cxnChg chg="del mod ord">
          <ac:chgData name="Lorenzo Stacchio - lorenzo.stacchio@studio.unibo.it" userId="e059a536-1b17-4eac-9f29-0627b4f4fde1" providerId="ADAL" clId="{AE6BF3C7-ADAA-415D-9149-E7EBA4E2B6CB}" dt="2021-09-14T09:10:36.035" v="27386" actId="478"/>
          <ac:cxnSpMkLst>
            <pc:docMk/>
            <pc:sldMk cId="3735209154" sldId="345"/>
            <ac:cxnSpMk id="22" creationId="{4110CEB7-3743-457C-9AFF-CB78F8C77621}"/>
          </ac:cxnSpMkLst>
        </pc:cxnChg>
        <pc:cxnChg chg="add mod">
          <ac:chgData name="Lorenzo Stacchio - lorenzo.stacchio@studio.unibo.it" userId="e059a536-1b17-4eac-9f29-0627b4f4fde1" providerId="ADAL" clId="{AE6BF3C7-ADAA-415D-9149-E7EBA4E2B6CB}" dt="2021-09-14T09:12:52.831" v="27427" actId="14100"/>
          <ac:cxnSpMkLst>
            <pc:docMk/>
            <pc:sldMk cId="3735209154" sldId="345"/>
            <ac:cxnSpMk id="26" creationId="{82C0021A-B382-40EC-A83A-3838639F3049}"/>
          </ac:cxnSpMkLst>
        </pc:cxnChg>
        <pc:cxnChg chg="del mod">
          <ac:chgData name="Lorenzo Stacchio - lorenzo.stacchio@studio.unibo.it" userId="e059a536-1b17-4eac-9f29-0627b4f4fde1" providerId="ADAL" clId="{AE6BF3C7-ADAA-415D-9149-E7EBA4E2B6CB}" dt="2021-09-14T09:10:04.691" v="27377" actId="478"/>
          <ac:cxnSpMkLst>
            <pc:docMk/>
            <pc:sldMk cId="3735209154" sldId="345"/>
            <ac:cxnSpMk id="27" creationId="{44BED50E-B0B6-4B04-B1BC-F426B3CEBD14}"/>
          </ac:cxnSpMkLst>
        </pc:cxnChg>
        <pc:cxnChg chg="add mod">
          <ac:chgData name="Lorenzo Stacchio - lorenzo.stacchio@studio.unibo.it" userId="e059a536-1b17-4eac-9f29-0627b4f4fde1" providerId="ADAL" clId="{AE6BF3C7-ADAA-415D-9149-E7EBA4E2B6CB}" dt="2021-09-14T09:12:57.607" v="27430" actId="14100"/>
          <ac:cxnSpMkLst>
            <pc:docMk/>
            <pc:sldMk cId="3735209154" sldId="345"/>
            <ac:cxnSpMk id="29" creationId="{F27312EA-D7DB-48CE-AF80-FA28A9214D7A}"/>
          </ac:cxnSpMkLst>
        </pc:cxnChg>
      </pc:sldChg>
      <pc:sldChg chg="addSp delSp modSp add mod ord">
        <pc:chgData name="Lorenzo Stacchio - lorenzo.stacchio@studio.unibo.it" userId="e059a536-1b17-4eac-9f29-0627b4f4fde1" providerId="ADAL" clId="{AE6BF3C7-ADAA-415D-9149-E7EBA4E2B6CB}" dt="2021-09-14T09:22:27.471" v="27846" actId="20577"/>
        <pc:sldMkLst>
          <pc:docMk/>
          <pc:sldMk cId="4148521862" sldId="346"/>
        </pc:sldMkLst>
        <pc:spChg chg="mod">
          <ac:chgData name="Lorenzo Stacchio - lorenzo.stacchio@studio.unibo.it" userId="e059a536-1b17-4eac-9f29-0627b4f4fde1" providerId="ADAL" clId="{AE6BF3C7-ADAA-415D-9149-E7EBA4E2B6CB}" dt="2021-09-14T09:14:28.425" v="27449" actId="20577"/>
          <ac:spMkLst>
            <pc:docMk/>
            <pc:sldMk cId="4148521862" sldId="346"/>
            <ac:spMk id="6" creationId="{C7EECC12-C208-4028-96D7-34A5266917D1}"/>
          </ac:spMkLst>
        </pc:spChg>
        <pc:spChg chg="mod">
          <ac:chgData name="Lorenzo Stacchio - lorenzo.stacchio@studio.unibo.it" userId="e059a536-1b17-4eac-9f29-0627b4f4fde1" providerId="ADAL" clId="{AE6BF3C7-ADAA-415D-9149-E7EBA4E2B6CB}" dt="2021-09-14T09:15:00.377" v="27475" actId="20577"/>
          <ac:spMkLst>
            <pc:docMk/>
            <pc:sldMk cId="4148521862" sldId="346"/>
            <ac:spMk id="9" creationId="{3F4B02DC-C90B-46DD-940C-156BE6ADE752}"/>
          </ac:spMkLst>
        </pc:spChg>
        <pc:spChg chg="add del mod">
          <ac:chgData name="Lorenzo Stacchio - lorenzo.stacchio@studio.unibo.it" userId="e059a536-1b17-4eac-9f29-0627b4f4fde1" providerId="ADAL" clId="{AE6BF3C7-ADAA-415D-9149-E7EBA4E2B6CB}" dt="2021-09-14T09:20:43.025" v="27626"/>
          <ac:spMkLst>
            <pc:docMk/>
            <pc:sldMk cId="4148521862" sldId="346"/>
            <ac:spMk id="10" creationId="{40385E0A-F0AB-4C9E-BDBA-2DBC9CED7447}"/>
          </ac:spMkLst>
        </pc:spChg>
        <pc:spChg chg="mod">
          <ac:chgData name="Lorenzo Stacchio - lorenzo.stacchio@studio.unibo.it" userId="e059a536-1b17-4eac-9f29-0627b4f4fde1" providerId="ADAL" clId="{AE6BF3C7-ADAA-415D-9149-E7EBA4E2B6CB}" dt="2021-09-14T09:22:27.471" v="27846" actId="20577"/>
          <ac:spMkLst>
            <pc:docMk/>
            <pc:sldMk cId="4148521862" sldId="346"/>
            <ac:spMk id="14" creationId="{73D9D88E-E557-4139-96CA-7C3A1AB8E96D}"/>
          </ac:spMkLst>
        </pc:spChg>
        <pc:picChg chg="del mod">
          <ac:chgData name="Lorenzo Stacchio - lorenzo.stacchio@studio.unibo.it" userId="e059a536-1b17-4eac-9f29-0627b4f4fde1" providerId="ADAL" clId="{AE6BF3C7-ADAA-415D-9149-E7EBA4E2B6CB}" dt="2021-09-14T09:15:25.896" v="27521" actId="478"/>
          <ac:picMkLst>
            <pc:docMk/>
            <pc:sldMk cId="4148521862" sldId="346"/>
            <ac:picMk id="3" creationId="{3C7F16C4-3C28-4241-80B7-DF127761D088}"/>
          </ac:picMkLst>
        </pc:picChg>
        <pc:picChg chg="add mod">
          <ac:chgData name="Lorenzo Stacchio - lorenzo.stacchio@studio.unibo.it" userId="e059a536-1b17-4eac-9f29-0627b4f4fde1" providerId="ADAL" clId="{AE6BF3C7-ADAA-415D-9149-E7EBA4E2B6CB}" dt="2021-09-14T09:18:22.300" v="27523" actId="1076"/>
          <ac:picMkLst>
            <pc:docMk/>
            <pc:sldMk cId="4148521862" sldId="346"/>
            <ac:picMk id="4" creationId="{A8028ABB-EE55-4E46-A952-A41FD135A1BD}"/>
          </ac:picMkLst>
        </pc:picChg>
        <pc:picChg chg="del mod">
          <ac:chgData name="Lorenzo Stacchio - lorenzo.stacchio@studio.unibo.it" userId="e059a536-1b17-4eac-9f29-0627b4f4fde1" providerId="ADAL" clId="{AE6BF3C7-ADAA-415D-9149-E7EBA4E2B6CB}" dt="2021-09-14T09:15:25.896" v="27521" actId="478"/>
          <ac:picMkLst>
            <pc:docMk/>
            <pc:sldMk cId="4148521862" sldId="346"/>
            <ac:picMk id="7" creationId="{07398995-A619-4D89-8B57-A3F5BE93C512}"/>
          </ac:picMkLst>
        </pc:picChg>
        <pc:picChg chg="add mod">
          <ac:chgData name="Lorenzo Stacchio - lorenzo.stacchio@studio.unibo.it" userId="e059a536-1b17-4eac-9f29-0627b4f4fde1" providerId="ADAL" clId="{AE6BF3C7-ADAA-415D-9149-E7EBA4E2B6CB}" dt="2021-09-14T09:21:26.642" v="27645" actId="1076"/>
          <ac:picMkLst>
            <pc:docMk/>
            <pc:sldMk cId="4148521862" sldId="346"/>
            <ac:picMk id="8" creationId="{708D43C6-3597-4B56-8A91-060E9D41B702}"/>
          </ac:picMkLst>
        </pc:picChg>
        <pc:picChg chg="add del mod">
          <ac:chgData name="Lorenzo Stacchio - lorenzo.stacchio@studio.unibo.it" userId="e059a536-1b17-4eac-9f29-0627b4f4fde1" providerId="ADAL" clId="{AE6BF3C7-ADAA-415D-9149-E7EBA4E2B6CB}" dt="2021-09-14T09:20:43.025" v="27626"/>
          <ac:picMkLst>
            <pc:docMk/>
            <pc:sldMk cId="4148521862" sldId="346"/>
            <ac:picMk id="11" creationId="{9C9B79EF-E44A-40FA-98AA-8B545D6D2F58}"/>
          </ac:picMkLst>
        </pc:picChg>
      </pc:sldChg>
      <pc:sldChg chg="addSp delSp modSp add mod">
        <pc:chgData name="Lorenzo Stacchio - lorenzo.stacchio@studio.unibo.it" userId="e059a536-1b17-4eac-9f29-0627b4f4fde1" providerId="ADAL" clId="{AE6BF3C7-ADAA-415D-9149-E7EBA4E2B6CB}" dt="2021-09-14T09:40:48.548" v="28530" actId="20577"/>
        <pc:sldMkLst>
          <pc:docMk/>
          <pc:sldMk cId="10547677" sldId="347"/>
        </pc:sldMkLst>
        <pc:spChg chg="mod">
          <ac:chgData name="Lorenzo Stacchio - lorenzo.stacchio@studio.unibo.it" userId="e059a536-1b17-4eac-9f29-0627b4f4fde1" providerId="ADAL" clId="{AE6BF3C7-ADAA-415D-9149-E7EBA4E2B6CB}" dt="2021-09-14T09:24:09.012" v="27881" actId="20577"/>
          <ac:spMkLst>
            <pc:docMk/>
            <pc:sldMk cId="10547677" sldId="347"/>
            <ac:spMk id="6" creationId="{C7EECC12-C208-4028-96D7-34A5266917D1}"/>
          </ac:spMkLst>
        </pc:spChg>
        <pc:spChg chg="del">
          <ac:chgData name="Lorenzo Stacchio - lorenzo.stacchio@studio.unibo.it" userId="e059a536-1b17-4eac-9f29-0627b4f4fde1" providerId="ADAL" clId="{AE6BF3C7-ADAA-415D-9149-E7EBA4E2B6CB}" dt="2021-09-14T09:25:22.668" v="27882" actId="478"/>
          <ac:spMkLst>
            <pc:docMk/>
            <pc:sldMk cId="10547677" sldId="347"/>
            <ac:spMk id="9" creationId="{3F4B02DC-C90B-46DD-940C-156BE6ADE752}"/>
          </ac:spMkLst>
        </pc:spChg>
        <pc:spChg chg="add mod">
          <ac:chgData name="Lorenzo Stacchio - lorenzo.stacchio@studio.unibo.it" userId="e059a536-1b17-4eac-9f29-0627b4f4fde1" providerId="ADAL" clId="{AE6BF3C7-ADAA-415D-9149-E7EBA4E2B6CB}" dt="2021-09-14T09:40:48.548" v="28530" actId="20577"/>
          <ac:spMkLst>
            <pc:docMk/>
            <pc:sldMk cId="10547677" sldId="347"/>
            <ac:spMk id="10" creationId="{04244F6F-18AE-42B8-B4E4-69FF3E6EE251}"/>
          </ac:spMkLst>
        </pc:spChg>
        <pc:spChg chg="mod">
          <ac:chgData name="Lorenzo Stacchio - lorenzo.stacchio@studio.unibo.it" userId="e059a536-1b17-4eac-9f29-0627b4f4fde1" providerId="ADAL" clId="{AE6BF3C7-ADAA-415D-9149-E7EBA4E2B6CB}" dt="2021-09-14T09:38:08.934" v="28358" actId="20577"/>
          <ac:spMkLst>
            <pc:docMk/>
            <pc:sldMk cId="10547677" sldId="347"/>
            <ac:spMk id="14" creationId="{73D9D88E-E557-4139-96CA-7C3A1AB8E96D}"/>
          </ac:spMkLst>
        </pc:spChg>
        <pc:graphicFrameChg chg="add mod modGraphic">
          <ac:chgData name="Lorenzo Stacchio - lorenzo.stacchio@studio.unibo.it" userId="e059a536-1b17-4eac-9f29-0627b4f4fde1" providerId="ADAL" clId="{AE6BF3C7-ADAA-415D-9149-E7EBA4E2B6CB}" dt="2021-09-14T09:40:01.881" v="28359" actId="1076"/>
          <ac:graphicFrameMkLst>
            <pc:docMk/>
            <pc:sldMk cId="10547677" sldId="347"/>
            <ac:graphicFrameMk id="2" creationId="{86CD9620-E35B-409E-9163-90A35AF1421D}"/>
          </ac:graphicFrameMkLst>
        </pc:graphicFrameChg>
        <pc:picChg chg="del">
          <ac:chgData name="Lorenzo Stacchio - lorenzo.stacchio@studio.unibo.it" userId="e059a536-1b17-4eac-9f29-0627b4f4fde1" providerId="ADAL" clId="{AE6BF3C7-ADAA-415D-9149-E7EBA4E2B6CB}" dt="2021-09-14T09:25:39.979" v="27968" actId="478"/>
          <ac:picMkLst>
            <pc:docMk/>
            <pc:sldMk cId="10547677" sldId="347"/>
            <ac:picMk id="4" creationId="{A8028ABB-EE55-4E46-A952-A41FD135A1BD}"/>
          </ac:picMkLst>
        </pc:picChg>
        <pc:picChg chg="del mod">
          <ac:chgData name="Lorenzo Stacchio - lorenzo.stacchio@studio.unibo.it" userId="e059a536-1b17-4eac-9f29-0627b4f4fde1" providerId="ADAL" clId="{AE6BF3C7-ADAA-415D-9149-E7EBA4E2B6CB}" dt="2021-09-14T09:25:40.699" v="27970" actId="478"/>
          <ac:picMkLst>
            <pc:docMk/>
            <pc:sldMk cId="10547677" sldId="347"/>
            <ac:picMk id="8" creationId="{708D43C6-3597-4B56-8A91-060E9D41B702}"/>
          </ac:picMkLst>
        </pc:picChg>
      </pc:sldChg>
      <pc:sldChg chg="addSp delSp modSp add mod ord">
        <pc:chgData name="Lorenzo Stacchio - lorenzo.stacchio@studio.unibo.it" userId="e059a536-1b17-4eac-9f29-0627b4f4fde1" providerId="ADAL" clId="{AE6BF3C7-ADAA-415D-9149-E7EBA4E2B6CB}" dt="2021-09-14T10:16:37.778" v="30953" actId="20577"/>
        <pc:sldMkLst>
          <pc:docMk/>
          <pc:sldMk cId="428493574" sldId="348"/>
        </pc:sldMkLst>
        <pc:spChg chg="mod">
          <ac:chgData name="Lorenzo Stacchio - lorenzo.stacchio@studio.unibo.it" userId="e059a536-1b17-4eac-9f29-0627b4f4fde1" providerId="ADAL" clId="{AE6BF3C7-ADAA-415D-9149-E7EBA4E2B6CB}" dt="2021-09-14T09:41:41.497" v="28543" actId="20577"/>
          <ac:spMkLst>
            <pc:docMk/>
            <pc:sldMk cId="428493574" sldId="348"/>
            <ac:spMk id="6" creationId="{C7EECC12-C208-4028-96D7-34A5266917D1}"/>
          </ac:spMkLst>
        </pc:spChg>
        <pc:spChg chg="mod">
          <ac:chgData name="Lorenzo Stacchio - lorenzo.stacchio@studio.unibo.it" userId="e059a536-1b17-4eac-9f29-0627b4f4fde1" providerId="ADAL" clId="{AE6BF3C7-ADAA-415D-9149-E7EBA4E2B6CB}" dt="2021-09-14T10:16:37.778" v="30953" actId="20577"/>
          <ac:spMkLst>
            <pc:docMk/>
            <pc:sldMk cId="428493574" sldId="348"/>
            <ac:spMk id="9" creationId="{3F4B02DC-C90B-46DD-940C-156BE6ADE752}"/>
          </ac:spMkLst>
        </pc:spChg>
        <pc:spChg chg="mod">
          <ac:chgData name="Lorenzo Stacchio - lorenzo.stacchio@studio.unibo.it" userId="e059a536-1b17-4eac-9f29-0627b4f4fde1" providerId="ADAL" clId="{AE6BF3C7-ADAA-415D-9149-E7EBA4E2B6CB}" dt="2021-09-14T09:55:46.464" v="29038" actId="20577"/>
          <ac:spMkLst>
            <pc:docMk/>
            <pc:sldMk cId="428493574" sldId="348"/>
            <ac:spMk id="14" creationId="{73D9D88E-E557-4139-96CA-7C3A1AB8E96D}"/>
          </ac:spMkLst>
        </pc:spChg>
        <pc:picChg chg="add mod">
          <ac:chgData name="Lorenzo Stacchio - lorenzo.stacchio@studio.unibo.it" userId="e059a536-1b17-4eac-9f29-0627b4f4fde1" providerId="ADAL" clId="{AE6BF3C7-ADAA-415D-9149-E7EBA4E2B6CB}" dt="2021-09-14T09:47:49.220" v="28619" actId="1076"/>
          <ac:picMkLst>
            <pc:docMk/>
            <pc:sldMk cId="428493574" sldId="348"/>
            <ac:picMk id="3" creationId="{F48EA703-8E30-47AE-8CD4-39D85F90B582}"/>
          </ac:picMkLst>
        </pc:picChg>
        <pc:picChg chg="del">
          <ac:chgData name="Lorenzo Stacchio - lorenzo.stacchio@studio.unibo.it" userId="e059a536-1b17-4eac-9f29-0627b4f4fde1" providerId="ADAL" clId="{AE6BF3C7-ADAA-415D-9149-E7EBA4E2B6CB}" dt="2021-09-14T09:47:32.975" v="28615" actId="478"/>
          <ac:picMkLst>
            <pc:docMk/>
            <pc:sldMk cId="428493574" sldId="348"/>
            <ac:picMk id="4" creationId="{A8028ABB-EE55-4E46-A952-A41FD135A1BD}"/>
          </ac:picMkLst>
        </pc:picChg>
        <pc:picChg chg="add mod">
          <ac:chgData name="Lorenzo Stacchio - lorenzo.stacchio@studio.unibo.it" userId="e059a536-1b17-4eac-9f29-0627b4f4fde1" providerId="ADAL" clId="{AE6BF3C7-ADAA-415D-9149-E7EBA4E2B6CB}" dt="2021-09-14T09:55:54.923" v="29039" actId="1076"/>
          <ac:picMkLst>
            <pc:docMk/>
            <pc:sldMk cId="428493574" sldId="348"/>
            <ac:picMk id="7" creationId="{E533FF6B-DE36-44CB-86EB-353EF787F87B}"/>
          </ac:picMkLst>
        </pc:picChg>
        <pc:picChg chg="del">
          <ac:chgData name="Lorenzo Stacchio - lorenzo.stacchio@studio.unibo.it" userId="e059a536-1b17-4eac-9f29-0627b4f4fde1" providerId="ADAL" clId="{AE6BF3C7-ADAA-415D-9149-E7EBA4E2B6CB}" dt="2021-09-14T09:47:52.850" v="28621" actId="478"/>
          <ac:picMkLst>
            <pc:docMk/>
            <pc:sldMk cId="428493574" sldId="348"/>
            <ac:picMk id="8" creationId="{708D43C6-3597-4B56-8A91-060E9D41B702}"/>
          </ac:picMkLst>
        </pc:picChg>
      </pc:sldChg>
      <pc:sldChg chg="addSp delSp modSp add mod">
        <pc:chgData name="Lorenzo Stacchio - lorenzo.stacchio@studio.unibo.it" userId="e059a536-1b17-4eac-9f29-0627b4f4fde1" providerId="ADAL" clId="{AE6BF3C7-ADAA-415D-9149-E7EBA4E2B6CB}" dt="2021-09-14T10:03:02.864" v="29685" actId="20577"/>
        <pc:sldMkLst>
          <pc:docMk/>
          <pc:sldMk cId="3273558240" sldId="349"/>
        </pc:sldMkLst>
        <pc:spChg chg="mod">
          <ac:chgData name="Lorenzo Stacchio - lorenzo.stacchio@studio.unibo.it" userId="e059a536-1b17-4eac-9f29-0627b4f4fde1" providerId="ADAL" clId="{AE6BF3C7-ADAA-415D-9149-E7EBA4E2B6CB}" dt="2021-09-14T09:59:47.103" v="29169" actId="20577"/>
          <ac:spMkLst>
            <pc:docMk/>
            <pc:sldMk cId="3273558240" sldId="349"/>
            <ac:spMk id="6" creationId="{C7EECC12-C208-4028-96D7-34A5266917D1}"/>
          </ac:spMkLst>
        </pc:spChg>
        <pc:spChg chg="mod">
          <ac:chgData name="Lorenzo Stacchio - lorenzo.stacchio@studio.unibo.it" userId="e059a536-1b17-4eac-9f29-0627b4f4fde1" providerId="ADAL" clId="{AE6BF3C7-ADAA-415D-9149-E7EBA4E2B6CB}" dt="2021-09-14T10:00:08.829" v="29264" actId="20577"/>
          <ac:spMkLst>
            <pc:docMk/>
            <pc:sldMk cId="3273558240" sldId="349"/>
            <ac:spMk id="9" creationId="{3F4B02DC-C90B-46DD-940C-156BE6ADE752}"/>
          </ac:spMkLst>
        </pc:spChg>
        <pc:spChg chg="add mod">
          <ac:chgData name="Lorenzo Stacchio - lorenzo.stacchio@studio.unibo.it" userId="e059a536-1b17-4eac-9f29-0627b4f4fde1" providerId="ADAL" clId="{AE6BF3C7-ADAA-415D-9149-E7EBA4E2B6CB}" dt="2021-09-14T10:03:02.864" v="29685" actId="20577"/>
          <ac:spMkLst>
            <pc:docMk/>
            <pc:sldMk cId="3273558240" sldId="349"/>
            <ac:spMk id="10" creationId="{5DBF9482-2E5F-4C29-B206-C806856D8291}"/>
          </ac:spMkLst>
        </pc:spChg>
        <pc:spChg chg="del">
          <ac:chgData name="Lorenzo Stacchio - lorenzo.stacchio@studio.unibo.it" userId="e059a536-1b17-4eac-9f29-0627b4f4fde1" providerId="ADAL" clId="{AE6BF3C7-ADAA-415D-9149-E7EBA4E2B6CB}" dt="2021-09-14T09:56:12.623" v="29071" actId="478"/>
          <ac:spMkLst>
            <pc:docMk/>
            <pc:sldMk cId="3273558240" sldId="349"/>
            <ac:spMk id="14" creationId="{73D9D88E-E557-4139-96CA-7C3A1AB8E96D}"/>
          </ac:spMkLst>
        </pc:spChg>
        <pc:picChg chg="del">
          <ac:chgData name="Lorenzo Stacchio - lorenzo.stacchio@studio.unibo.it" userId="e059a536-1b17-4eac-9f29-0627b4f4fde1" providerId="ADAL" clId="{AE6BF3C7-ADAA-415D-9149-E7EBA4E2B6CB}" dt="2021-09-14T09:56:12.623" v="29071" actId="478"/>
          <ac:picMkLst>
            <pc:docMk/>
            <pc:sldMk cId="3273558240" sldId="349"/>
            <ac:picMk id="3" creationId="{F48EA703-8E30-47AE-8CD4-39D85F90B582}"/>
          </ac:picMkLst>
        </pc:picChg>
        <pc:picChg chg="add del mod">
          <ac:chgData name="Lorenzo Stacchio - lorenzo.stacchio@studio.unibo.it" userId="e059a536-1b17-4eac-9f29-0627b4f4fde1" providerId="ADAL" clId="{AE6BF3C7-ADAA-415D-9149-E7EBA4E2B6CB}" dt="2021-09-14T10:00:30.875" v="29267" actId="478"/>
          <ac:picMkLst>
            <pc:docMk/>
            <pc:sldMk cId="3273558240" sldId="349"/>
            <ac:picMk id="4" creationId="{7B919DC9-A84B-4853-A393-21A8E8093BF7}"/>
          </ac:picMkLst>
        </pc:picChg>
        <pc:picChg chg="del">
          <ac:chgData name="Lorenzo Stacchio - lorenzo.stacchio@studio.unibo.it" userId="e059a536-1b17-4eac-9f29-0627b4f4fde1" providerId="ADAL" clId="{AE6BF3C7-ADAA-415D-9149-E7EBA4E2B6CB}" dt="2021-09-14T09:56:12.623" v="29071" actId="478"/>
          <ac:picMkLst>
            <pc:docMk/>
            <pc:sldMk cId="3273558240" sldId="349"/>
            <ac:picMk id="7" creationId="{E533FF6B-DE36-44CB-86EB-353EF787F87B}"/>
          </ac:picMkLst>
        </pc:picChg>
      </pc:sldChg>
      <pc:sldChg chg="addSp delSp modSp add mod">
        <pc:chgData name="Lorenzo Stacchio - lorenzo.stacchio@studio.unibo.it" userId="e059a536-1b17-4eac-9f29-0627b4f4fde1" providerId="ADAL" clId="{AE6BF3C7-ADAA-415D-9149-E7EBA4E2B6CB}" dt="2021-09-14T10:15:13.258" v="30880" actId="20577"/>
        <pc:sldMkLst>
          <pc:docMk/>
          <pc:sldMk cId="1685124774" sldId="350"/>
        </pc:sldMkLst>
        <pc:spChg chg="mod">
          <ac:chgData name="Lorenzo Stacchio - lorenzo.stacchio@studio.unibo.it" userId="e059a536-1b17-4eac-9f29-0627b4f4fde1" providerId="ADAL" clId="{AE6BF3C7-ADAA-415D-9149-E7EBA4E2B6CB}" dt="2021-09-14T10:07:46.280" v="29720" actId="20577"/>
          <ac:spMkLst>
            <pc:docMk/>
            <pc:sldMk cId="1685124774" sldId="350"/>
            <ac:spMk id="6" creationId="{C7EECC12-C208-4028-96D7-34A5266917D1}"/>
          </ac:spMkLst>
        </pc:spChg>
        <pc:spChg chg="mod">
          <ac:chgData name="Lorenzo Stacchio - lorenzo.stacchio@studio.unibo.it" userId="e059a536-1b17-4eac-9f29-0627b4f4fde1" providerId="ADAL" clId="{AE6BF3C7-ADAA-415D-9149-E7EBA4E2B6CB}" dt="2021-09-14T10:12:36.888" v="30623" actId="113"/>
          <ac:spMkLst>
            <pc:docMk/>
            <pc:sldMk cId="1685124774" sldId="350"/>
            <ac:spMk id="9" creationId="{3F4B02DC-C90B-46DD-940C-156BE6ADE752}"/>
          </ac:spMkLst>
        </pc:spChg>
        <pc:spChg chg="del">
          <ac:chgData name="Lorenzo Stacchio - lorenzo.stacchio@studio.unibo.it" userId="e059a536-1b17-4eac-9f29-0627b4f4fde1" providerId="ADAL" clId="{AE6BF3C7-ADAA-415D-9149-E7EBA4E2B6CB}" dt="2021-09-14T10:08:58.960" v="30125" actId="478"/>
          <ac:spMkLst>
            <pc:docMk/>
            <pc:sldMk cId="1685124774" sldId="350"/>
            <ac:spMk id="10" creationId="{5DBF9482-2E5F-4C29-B206-C806856D8291}"/>
          </ac:spMkLst>
        </pc:spChg>
        <pc:graphicFrameChg chg="add mod modGraphic">
          <ac:chgData name="Lorenzo Stacchio - lorenzo.stacchio@studio.unibo.it" userId="e059a536-1b17-4eac-9f29-0627b4f4fde1" providerId="ADAL" clId="{AE6BF3C7-ADAA-415D-9149-E7EBA4E2B6CB}" dt="2021-09-14T10:15:13.258" v="30880" actId="20577"/>
          <ac:graphicFrameMkLst>
            <pc:docMk/>
            <pc:sldMk cId="1685124774" sldId="350"/>
            <ac:graphicFrameMk id="2" creationId="{E2C4C506-F09D-49DB-A941-5D7AE2634152}"/>
          </ac:graphicFrameMkLst>
        </pc:graphicFrameChg>
      </pc:sldChg>
      <pc:sldChg chg="addSp delSp modSp add mod ord">
        <pc:chgData name="Lorenzo Stacchio - lorenzo.stacchio@studio.unibo.it" userId="e059a536-1b17-4eac-9f29-0627b4f4fde1" providerId="ADAL" clId="{AE6BF3C7-ADAA-415D-9149-E7EBA4E2B6CB}" dt="2021-09-15T16:19:54.155" v="38050" actId="20577"/>
        <pc:sldMkLst>
          <pc:docMk/>
          <pc:sldMk cId="1606069464" sldId="351"/>
        </pc:sldMkLst>
        <pc:spChg chg="mod">
          <ac:chgData name="Lorenzo Stacchio - lorenzo.stacchio@studio.unibo.it" userId="e059a536-1b17-4eac-9f29-0627b4f4fde1" providerId="ADAL" clId="{AE6BF3C7-ADAA-415D-9149-E7EBA4E2B6CB}" dt="2021-09-14T10:15:24.264" v="30886" actId="20577"/>
          <ac:spMkLst>
            <pc:docMk/>
            <pc:sldMk cId="1606069464" sldId="351"/>
            <ac:spMk id="6" creationId="{C7EECC12-C208-4028-96D7-34A5266917D1}"/>
          </ac:spMkLst>
        </pc:spChg>
        <pc:spChg chg="mod">
          <ac:chgData name="Lorenzo Stacchio - lorenzo.stacchio@studio.unibo.it" userId="e059a536-1b17-4eac-9f29-0627b4f4fde1" providerId="ADAL" clId="{AE6BF3C7-ADAA-415D-9149-E7EBA4E2B6CB}" dt="2021-09-15T16:19:54.155" v="38050" actId="20577"/>
          <ac:spMkLst>
            <pc:docMk/>
            <pc:sldMk cId="1606069464" sldId="351"/>
            <ac:spMk id="9" creationId="{3F4B02DC-C90B-46DD-940C-156BE6ADE752}"/>
          </ac:spMkLst>
        </pc:spChg>
        <pc:spChg chg="del mod">
          <ac:chgData name="Lorenzo Stacchio - lorenzo.stacchio@studio.unibo.it" userId="e059a536-1b17-4eac-9f29-0627b4f4fde1" providerId="ADAL" clId="{AE6BF3C7-ADAA-415D-9149-E7EBA4E2B6CB}" dt="2021-09-14T10:21:55.561" v="31271" actId="478"/>
          <ac:spMkLst>
            <pc:docMk/>
            <pc:sldMk cId="1606069464" sldId="351"/>
            <ac:spMk id="14" creationId="{73D9D88E-E557-4139-96CA-7C3A1AB8E96D}"/>
          </ac:spMkLst>
        </pc:spChg>
        <pc:picChg chg="del">
          <ac:chgData name="Lorenzo Stacchio - lorenzo.stacchio@studio.unibo.it" userId="e059a536-1b17-4eac-9f29-0627b4f4fde1" providerId="ADAL" clId="{AE6BF3C7-ADAA-415D-9149-E7EBA4E2B6CB}" dt="2021-09-14T10:19:14.322" v="31166" actId="478"/>
          <ac:picMkLst>
            <pc:docMk/>
            <pc:sldMk cId="1606069464" sldId="351"/>
            <ac:picMk id="3" creationId="{F48EA703-8E30-47AE-8CD4-39D85F90B582}"/>
          </ac:picMkLst>
        </pc:picChg>
        <pc:picChg chg="add mod">
          <ac:chgData name="Lorenzo Stacchio - lorenzo.stacchio@studio.unibo.it" userId="e059a536-1b17-4eac-9f29-0627b4f4fde1" providerId="ADAL" clId="{AE6BF3C7-ADAA-415D-9149-E7EBA4E2B6CB}" dt="2021-09-14T10:23:07.274" v="31367" actId="1076"/>
          <ac:picMkLst>
            <pc:docMk/>
            <pc:sldMk cId="1606069464" sldId="351"/>
            <ac:picMk id="4" creationId="{E6F3E266-4D63-4722-8ED0-90E804301636}"/>
          </ac:picMkLst>
        </pc:picChg>
        <pc:picChg chg="del">
          <ac:chgData name="Lorenzo Stacchio - lorenzo.stacchio@studio.unibo.it" userId="e059a536-1b17-4eac-9f29-0627b4f4fde1" providerId="ADAL" clId="{AE6BF3C7-ADAA-415D-9149-E7EBA4E2B6CB}" dt="2021-09-14T10:21:53.173" v="31270" actId="478"/>
          <ac:picMkLst>
            <pc:docMk/>
            <pc:sldMk cId="1606069464" sldId="351"/>
            <ac:picMk id="7" creationId="{E533FF6B-DE36-44CB-86EB-353EF787F87B}"/>
          </ac:picMkLst>
        </pc:picChg>
        <pc:picChg chg="add mod">
          <ac:chgData name="Lorenzo Stacchio - lorenzo.stacchio@studio.unibo.it" userId="e059a536-1b17-4eac-9f29-0627b4f4fde1" providerId="ADAL" clId="{AE6BF3C7-ADAA-415D-9149-E7EBA4E2B6CB}" dt="2021-09-14T10:23:08.890" v="31368" actId="1076"/>
          <ac:picMkLst>
            <pc:docMk/>
            <pc:sldMk cId="1606069464" sldId="351"/>
            <ac:picMk id="8" creationId="{287E9860-8B71-4147-8FE7-FBA584A5C8D3}"/>
          </ac:picMkLst>
        </pc:picChg>
      </pc:sldChg>
      <pc:sldChg chg="addSp delSp modSp add mod ord">
        <pc:chgData name="Lorenzo Stacchio - lorenzo.stacchio@studio.unibo.it" userId="e059a536-1b17-4eac-9f29-0627b4f4fde1" providerId="ADAL" clId="{AE6BF3C7-ADAA-415D-9149-E7EBA4E2B6CB}" dt="2021-09-14T10:45:18.339" v="32002" actId="20577"/>
        <pc:sldMkLst>
          <pc:docMk/>
          <pc:sldMk cId="1263618785" sldId="352"/>
        </pc:sldMkLst>
        <pc:spChg chg="add del mod">
          <ac:chgData name="Lorenzo Stacchio - lorenzo.stacchio@studio.unibo.it" userId="e059a536-1b17-4eac-9f29-0627b4f4fde1" providerId="ADAL" clId="{AE6BF3C7-ADAA-415D-9149-E7EBA4E2B6CB}" dt="2021-09-14T10:41:57.061" v="31871" actId="478"/>
          <ac:spMkLst>
            <pc:docMk/>
            <pc:sldMk cId="1263618785" sldId="352"/>
            <ac:spMk id="5" creationId="{266C7890-AE69-4B41-879D-6C595D991ECC}"/>
          </ac:spMkLst>
        </pc:spChg>
        <pc:spChg chg="mod">
          <ac:chgData name="Lorenzo Stacchio - lorenzo.stacchio@studio.unibo.it" userId="e059a536-1b17-4eac-9f29-0627b4f4fde1" providerId="ADAL" clId="{AE6BF3C7-ADAA-415D-9149-E7EBA4E2B6CB}" dt="2021-09-14T10:36:15.634" v="31392" actId="20577"/>
          <ac:spMkLst>
            <pc:docMk/>
            <pc:sldMk cId="1263618785" sldId="352"/>
            <ac:spMk id="6" creationId="{C7EECC12-C208-4028-96D7-34A5266917D1}"/>
          </ac:spMkLst>
        </pc:spChg>
        <pc:spChg chg="mod">
          <ac:chgData name="Lorenzo Stacchio - lorenzo.stacchio@studio.unibo.it" userId="e059a536-1b17-4eac-9f29-0627b4f4fde1" providerId="ADAL" clId="{AE6BF3C7-ADAA-415D-9149-E7EBA4E2B6CB}" dt="2021-09-14T10:45:18.339" v="32002" actId="20577"/>
          <ac:spMkLst>
            <pc:docMk/>
            <pc:sldMk cId="1263618785" sldId="352"/>
            <ac:spMk id="9" creationId="{3F4B02DC-C90B-46DD-940C-156BE6ADE752}"/>
          </ac:spMkLst>
        </pc:spChg>
        <pc:spChg chg="add del mod">
          <ac:chgData name="Lorenzo Stacchio - lorenzo.stacchio@studio.unibo.it" userId="e059a536-1b17-4eac-9f29-0627b4f4fde1" providerId="ADAL" clId="{AE6BF3C7-ADAA-415D-9149-E7EBA4E2B6CB}" dt="2021-09-14T10:41:57.061" v="31871" actId="478"/>
          <ac:spMkLst>
            <pc:docMk/>
            <pc:sldMk cId="1263618785" sldId="352"/>
            <ac:spMk id="11" creationId="{D9B343F2-4560-4CED-83D5-8326468B239A}"/>
          </ac:spMkLst>
        </pc:spChg>
        <pc:spChg chg="add mod">
          <ac:chgData name="Lorenzo Stacchio - lorenzo.stacchio@studio.unibo.it" userId="e059a536-1b17-4eac-9f29-0627b4f4fde1" providerId="ADAL" clId="{AE6BF3C7-ADAA-415D-9149-E7EBA4E2B6CB}" dt="2021-09-14T10:43:56.785" v="31948" actId="1076"/>
          <ac:spMkLst>
            <pc:docMk/>
            <pc:sldMk cId="1263618785" sldId="352"/>
            <ac:spMk id="14" creationId="{6ED5C90E-5B04-425C-AD27-4FC1FF9FF731}"/>
          </ac:spMkLst>
        </pc:spChg>
        <pc:spChg chg="add mod">
          <ac:chgData name="Lorenzo Stacchio - lorenzo.stacchio@studio.unibo.it" userId="e059a536-1b17-4eac-9f29-0627b4f4fde1" providerId="ADAL" clId="{AE6BF3C7-ADAA-415D-9149-E7EBA4E2B6CB}" dt="2021-09-14T10:43:56.785" v="31948" actId="1076"/>
          <ac:spMkLst>
            <pc:docMk/>
            <pc:sldMk cId="1263618785" sldId="352"/>
            <ac:spMk id="17" creationId="{8C9B5D71-DF11-4129-A348-8C8FDCEB2276}"/>
          </ac:spMkLst>
        </pc:spChg>
        <pc:spChg chg="add mod">
          <ac:chgData name="Lorenzo Stacchio - lorenzo.stacchio@studio.unibo.it" userId="e059a536-1b17-4eac-9f29-0627b4f4fde1" providerId="ADAL" clId="{AE6BF3C7-ADAA-415D-9149-E7EBA4E2B6CB}" dt="2021-09-14T10:43:56.785" v="31948" actId="1076"/>
          <ac:spMkLst>
            <pc:docMk/>
            <pc:sldMk cId="1263618785" sldId="352"/>
            <ac:spMk id="21" creationId="{74718F68-98E4-4258-B67C-647958B51646}"/>
          </ac:spMkLst>
        </pc:spChg>
        <pc:spChg chg="add mod">
          <ac:chgData name="Lorenzo Stacchio - lorenzo.stacchio@studio.unibo.it" userId="e059a536-1b17-4eac-9f29-0627b4f4fde1" providerId="ADAL" clId="{AE6BF3C7-ADAA-415D-9149-E7EBA4E2B6CB}" dt="2021-09-14T10:43:56.785" v="31948" actId="1076"/>
          <ac:spMkLst>
            <pc:docMk/>
            <pc:sldMk cId="1263618785" sldId="352"/>
            <ac:spMk id="26" creationId="{384311CA-38C1-42A5-9674-217AC1DDB7F3}"/>
          </ac:spMkLst>
        </pc:spChg>
        <pc:picChg chg="add del mod">
          <ac:chgData name="Lorenzo Stacchio - lorenzo.stacchio@studio.unibo.it" userId="e059a536-1b17-4eac-9f29-0627b4f4fde1" providerId="ADAL" clId="{AE6BF3C7-ADAA-415D-9149-E7EBA4E2B6CB}" dt="2021-09-14T10:41:57.061" v="31871" actId="478"/>
          <ac:picMkLst>
            <pc:docMk/>
            <pc:sldMk cId="1263618785" sldId="352"/>
            <ac:picMk id="3" creationId="{EEFB13C9-9228-494E-8BA0-F7652BC54D4D}"/>
          </ac:picMkLst>
        </pc:picChg>
        <pc:picChg chg="del">
          <ac:chgData name="Lorenzo Stacchio - lorenzo.stacchio@studio.unibo.it" userId="e059a536-1b17-4eac-9f29-0627b4f4fde1" providerId="ADAL" clId="{AE6BF3C7-ADAA-415D-9149-E7EBA4E2B6CB}" dt="2021-09-14T10:36:32.073" v="31480" actId="478"/>
          <ac:picMkLst>
            <pc:docMk/>
            <pc:sldMk cId="1263618785" sldId="352"/>
            <ac:picMk id="4" creationId="{E6F3E266-4D63-4722-8ED0-90E804301636}"/>
          </ac:picMkLst>
        </pc:picChg>
        <pc:picChg chg="del">
          <ac:chgData name="Lorenzo Stacchio - lorenzo.stacchio@studio.unibo.it" userId="e059a536-1b17-4eac-9f29-0627b4f4fde1" providerId="ADAL" clId="{AE6BF3C7-ADAA-415D-9149-E7EBA4E2B6CB}" dt="2021-09-14T10:36:32.073" v="31480" actId="478"/>
          <ac:picMkLst>
            <pc:docMk/>
            <pc:sldMk cId="1263618785" sldId="352"/>
            <ac:picMk id="8" creationId="{287E9860-8B71-4147-8FE7-FBA584A5C8D3}"/>
          </ac:picMkLst>
        </pc:picChg>
        <pc:picChg chg="add mod modCrop">
          <ac:chgData name="Lorenzo Stacchio - lorenzo.stacchio@studio.unibo.it" userId="e059a536-1b17-4eac-9f29-0627b4f4fde1" providerId="ADAL" clId="{AE6BF3C7-ADAA-415D-9149-E7EBA4E2B6CB}" dt="2021-09-14T10:43:56.785" v="31948" actId="1076"/>
          <ac:picMkLst>
            <pc:docMk/>
            <pc:sldMk cId="1263618785" sldId="352"/>
            <ac:picMk id="13" creationId="{129EAFD5-F582-4E9A-BE6D-D131CB3659DC}"/>
          </ac:picMkLst>
        </pc:picChg>
        <pc:cxnChg chg="add del mod">
          <ac:chgData name="Lorenzo Stacchio - lorenzo.stacchio@studio.unibo.it" userId="e059a536-1b17-4eac-9f29-0627b4f4fde1" providerId="ADAL" clId="{AE6BF3C7-ADAA-415D-9149-E7EBA4E2B6CB}" dt="2021-09-14T10:41:57.061" v="31871" actId="478"/>
          <ac:cxnSpMkLst>
            <pc:docMk/>
            <pc:sldMk cId="1263618785" sldId="352"/>
            <ac:cxnSpMk id="10" creationId="{93BA6EFD-4378-4333-ACCD-9C284C15849E}"/>
          </ac:cxnSpMkLst>
        </pc:cxnChg>
        <pc:cxnChg chg="add mod">
          <ac:chgData name="Lorenzo Stacchio - lorenzo.stacchio@studio.unibo.it" userId="e059a536-1b17-4eac-9f29-0627b4f4fde1" providerId="ADAL" clId="{AE6BF3C7-ADAA-415D-9149-E7EBA4E2B6CB}" dt="2021-09-14T10:43:56.785" v="31948" actId="1076"/>
          <ac:cxnSpMkLst>
            <pc:docMk/>
            <pc:sldMk cId="1263618785" sldId="352"/>
            <ac:cxnSpMk id="19" creationId="{3A164A8F-1C94-4AE4-BD03-12CFD81DD207}"/>
          </ac:cxnSpMkLst>
        </pc:cxnChg>
        <pc:cxnChg chg="add mod">
          <ac:chgData name="Lorenzo Stacchio - lorenzo.stacchio@studio.unibo.it" userId="e059a536-1b17-4eac-9f29-0627b4f4fde1" providerId="ADAL" clId="{AE6BF3C7-ADAA-415D-9149-E7EBA4E2B6CB}" dt="2021-09-14T10:43:56.785" v="31948" actId="1076"/>
          <ac:cxnSpMkLst>
            <pc:docMk/>
            <pc:sldMk cId="1263618785" sldId="352"/>
            <ac:cxnSpMk id="22" creationId="{EB209D8D-4147-4D34-A724-F103419368F7}"/>
          </ac:cxnSpMkLst>
        </pc:cxnChg>
      </pc:sldChg>
      <pc:sldChg chg="addSp delSp modSp add mod">
        <pc:chgData name="Lorenzo Stacchio - lorenzo.stacchio@studio.unibo.it" userId="e059a536-1b17-4eac-9f29-0627b4f4fde1" providerId="ADAL" clId="{AE6BF3C7-ADAA-415D-9149-E7EBA4E2B6CB}" dt="2021-09-14T19:58:06.198" v="34106" actId="20577"/>
        <pc:sldMkLst>
          <pc:docMk/>
          <pc:sldMk cId="3864191779" sldId="353"/>
        </pc:sldMkLst>
        <pc:spChg chg="mod">
          <ac:chgData name="Lorenzo Stacchio - lorenzo.stacchio@studio.unibo.it" userId="e059a536-1b17-4eac-9f29-0627b4f4fde1" providerId="ADAL" clId="{AE6BF3C7-ADAA-415D-9149-E7EBA4E2B6CB}" dt="2021-09-14T10:46:15.915" v="32084" actId="20577"/>
          <ac:spMkLst>
            <pc:docMk/>
            <pc:sldMk cId="3864191779" sldId="353"/>
            <ac:spMk id="6" creationId="{C7EECC12-C208-4028-96D7-34A5266917D1}"/>
          </ac:spMkLst>
        </pc:spChg>
        <pc:spChg chg="add del mod">
          <ac:chgData name="Lorenzo Stacchio - lorenzo.stacchio@studio.unibo.it" userId="e059a536-1b17-4eac-9f29-0627b4f4fde1" providerId="ADAL" clId="{AE6BF3C7-ADAA-415D-9149-E7EBA4E2B6CB}" dt="2021-09-14T19:57:57.846" v="34104" actId="20577"/>
          <ac:spMkLst>
            <pc:docMk/>
            <pc:sldMk cId="3864191779" sldId="353"/>
            <ac:spMk id="9" creationId="{3F4B02DC-C90B-46DD-940C-156BE6ADE752}"/>
          </ac:spMkLst>
        </pc:spChg>
        <pc:spChg chg="add mod">
          <ac:chgData name="Lorenzo Stacchio - lorenzo.stacchio@studio.unibo.it" userId="e059a536-1b17-4eac-9f29-0627b4f4fde1" providerId="ADAL" clId="{AE6BF3C7-ADAA-415D-9149-E7EBA4E2B6CB}" dt="2021-09-14T19:58:06.198" v="34106" actId="20577"/>
          <ac:spMkLst>
            <pc:docMk/>
            <pc:sldMk cId="3864191779" sldId="353"/>
            <ac:spMk id="11" creationId="{A79119B0-8381-4E07-B214-CAA273F8031C}"/>
          </ac:spMkLst>
        </pc:spChg>
        <pc:spChg chg="mod">
          <ac:chgData name="Lorenzo Stacchio - lorenzo.stacchio@studio.unibo.it" userId="e059a536-1b17-4eac-9f29-0627b4f4fde1" providerId="ADAL" clId="{AE6BF3C7-ADAA-415D-9149-E7EBA4E2B6CB}" dt="2021-09-14T10:47:06.751" v="32202" actId="1076"/>
          <ac:spMkLst>
            <pc:docMk/>
            <pc:sldMk cId="3864191779" sldId="353"/>
            <ac:spMk id="14" creationId="{6ED5C90E-5B04-425C-AD27-4FC1FF9FF731}"/>
          </ac:spMkLst>
        </pc:spChg>
        <pc:spChg chg="add mod">
          <ac:chgData name="Lorenzo Stacchio - lorenzo.stacchio@studio.unibo.it" userId="e059a536-1b17-4eac-9f29-0627b4f4fde1" providerId="ADAL" clId="{AE6BF3C7-ADAA-415D-9149-E7EBA4E2B6CB}" dt="2021-09-14T10:48:10.821" v="32321" actId="208"/>
          <ac:spMkLst>
            <pc:docMk/>
            <pc:sldMk cId="3864191779" sldId="353"/>
            <ac:spMk id="15" creationId="{91F4D6B6-5A77-4EDB-BDB6-57C0C297E264}"/>
          </ac:spMkLst>
        </pc:spChg>
        <pc:spChg chg="add mod">
          <ac:chgData name="Lorenzo Stacchio - lorenzo.stacchio@studio.unibo.it" userId="e059a536-1b17-4eac-9f29-0627b4f4fde1" providerId="ADAL" clId="{AE6BF3C7-ADAA-415D-9149-E7EBA4E2B6CB}" dt="2021-09-14T10:47:55.948" v="32304" actId="20577"/>
          <ac:spMkLst>
            <pc:docMk/>
            <pc:sldMk cId="3864191779" sldId="353"/>
            <ac:spMk id="16" creationId="{4B0F3769-A5DA-4A5A-A975-AF38FEFA62D7}"/>
          </ac:spMkLst>
        </pc:spChg>
        <pc:spChg chg="mod">
          <ac:chgData name="Lorenzo Stacchio - lorenzo.stacchio@studio.unibo.it" userId="e059a536-1b17-4eac-9f29-0627b4f4fde1" providerId="ADAL" clId="{AE6BF3C7-ADAA-415D-9149-E7EBA4E2B6CB}" dt="2021-09-14T10:47:06.751" v="32202" actId="1076"/>
          <ac:spMkLst>
            <pc:docMk/>
            <pc:sldMk cId="3864191779" sldId="353"/>
            <ac:spMk id="17" creationId="{8C9B5D71-DF11-4129-A348-8C8FDCEB2276}"/>
          </ac:spMkLst>
        </pc:spChg>
        <pc:spChg chg="del">
          <ac:chgData name="Lorenzo Stacchio - lorenzo.stacchio@studio.unibo.it" userId="e059a536-1b17-4eac-9f29-0627b4f4fde1" providerId="ADAL" clId="{AE6BF3C7-ADAA-415D-9149-E7EBA4E2B6CB}" dt="2021-09-14T10:46:57.362" v="32199" actId="478"/>
          <ac:spMkLst>
            <pc:docMk/>
            <pc:sldMk cId="3864191779" sldId="353"/>
            <ac:spMk id="21" creationId="{74718F68-98E4-4258-B67C-647958B51646}"/>
          </ac:spMkLst>
        </pc:spChg>
        <pc:spChg chg="del">
          <ac:chgData name="Lorenzo Stacchio - lorenzo.stacchio@studio.unibo.it" userId="e059a536-1b17-4eac-9f29-0627b4f4fde1" providerId="ADAL" clId="{AE6BF3C7-ADAA-415D-9149-E7EBA4E2B6CB}" dt="2021-09-14T10:46:35.592" v="32169" actId="478"/>
          <ac:spMkLst>
            <pc:docMk/>
            <pc:sldMk cId="3864191779" sldId="353"/>
            <ac:spMk id="26" creationId="{384311CA-38C1-42A5-9674-217AC1DDB7F3}"/>
          </ac:spMkLst>
        </pc:spChg>
        <pc:picChg chg="add mod">
          <ac:chgData name="Lorenzo Stacchio - lorenzo.stacchio@studio.unibo.it" userId="e059a536-1b17-4eac-9f29-0627b4f4fde1" providerId="ADAL" clId="{AE6BF3C7-ADAA-415D-9149-E7EBA4E2B6CB}" dt="2021-09-14T10:47:43.249" v="32294" actId="1076"/>
          <ac:picMkLst>
            <pc:docMk/>
            <pc:sldMk cId="3864191779" sldId="353"/>
            <ac:picMk id="12" creationId="{E624896D-BDD5-4DDC-8E90-CA0E62CE9081}"/>
          </ac:picMkLst>
        </pc:picChg>
        <pc:picChg chg="mod modCrop">
          <ac:chgData name="Lorenzo Stacchio - lorenzo.stacchio@studio.unibo.it" userId="e059a536-1b17-4eac-9f29-0627b4f4fde1" providerId="ADAL" clId="{AE6BF3C7-ADAA-415D-9149-E7EBA4E2B6CB}" dt="2021-09-14T10:47:06.751" v="32202" actId="1076"/>
          <ac:picMkLst>
            <pc:docMk/>
            <pc:sldMk cId="3864191779" sldId="353"/>
            <ac:picMk id="13" creationId="{129EAFD5-F582-4E9A-BE6D-D131CB3659DC}"/>
          </ac:picMkLst>
        </pc:picChg>
        <pc:cxnChg chg="add mod">
          <ac:chgData name="Lorenzo Stacchio - lorenzo.stacchio@studio.unibo.it" userId="e059a536-1b17-4eac-9f29-0627b4f4fde1" providerId="ADAL" clId="{AE6BF3C7-ADAA-415D-9149-E7EBA4E2B6CB}" dt="2021-09-14T10:48:10.821" v="32321" actId="208"/>
          <ac:cxnSpMkLst>
            <pc:docMk/>
            <pc:sldMk cId="3864191779" sldId="353"/>
            <ac:cxnSpMk id="18" creationId="{BEC5EAAA-A4C4-4637-AF12-DDA5D45A5E6B}"/>
          </ac:cxnSpMkLst>
        </pc:cxnChg>
        <pc:cxnChg chg="mod">
          <ac:chgData name="Lorenzo Stacchio - lorenzo.stacchio@studio.unibo.it" userId="e059a536-1b17-4eac-9f29-0627b4f4fde1" providerId="ADAL" clId="{AE6BF3C7-ADAA-415D-9149-E7EBA4E2B6CB}" dt="2021-09-14T10:47:06.751" v="32202" actId="1076"/>
          <ac:cxnSpMkLst>
            <pc:docMk/>
            <pc:sldMk cId="3864191779" sldId="353"/>
            <ac:cxnSpMk id="19" creationId="{3A164A8F-1C94-4AE4-BD03-12CFD81DD207}"/>
          </ac:cxnSpMkLst>
        </pc:cxnChg>
        <pc:cxnChg chg="del mod">
          <ac:chgData name="Lorenzo Stacchio - lorenzo.stacchio@studio.unibo.it" userId="e059a536-1b17-4eac-9f29-0627b4f4fde1" providerId="ADAL" clId="{AE6BF3C7-ADAA-415D-9149-E7EBA4E2B6CB}" dt="2021-09-14T10:46:57.362" v="32199" actId="478"/>
          <ac:cxnSpMkLst>
            <pc:docMk/>
            <pc:sldMk cId="3864191779" sldId="353"/>
            <ac:cxnSpMk id="22" creationId="{EB209D8D-4147-4D34-A724-F103419368F7}"/>
          </ac:cxnSpMkLst>
        </pc:cxnChg>
      </pc:sldChg>
      <pc:sldChg chg="addSp delSp modSp add mod modAnim">
        <pc:chgData name="Lorenzo Stacchio - lorenzo.stacchio@studio.unibo.it" userId="e059a536-1b17-4eac-9f29-0627b4f4fde1" providerId="ADAL" clId="{AE6BF3C7-ADAA-415D-9149-E7EBA4E2B6CB}" dt="2021-09-14T20:00:20.525" v="34151"/>
        <pc:sldMkLst>
          <pc:docMk/>
          <pc:sldMk cId="1732278204" sldId="354"/>
        </pc:sldMkLst>
        <pc:spChg chg="add mod">
          <ac:chgData name="Lorenzo Stacchio - lorenzo.stacchio@studio.unibo.it" userId="e059a536-1b17-4eac-9f29-0627b4f4fde1" providerId="ADAL" clId="{AE6BF3C7-ADAA-415D-9149-E7EBA4E2B6CB}" dt="2021-09-14T19:13:37.542" v="33231" actId="1076"/>
          <ac:spMkLst>
            <pc:docMk/>
            <pc:sldMk cId="1732278204" sldId="354"/>
            <ac:spMk id="2" creationId="{C22DB7EE-A015-4123-965A-0A9B77EF1867}"/>
          </ac:spMkLst>
        </pc:spChg>
        <pc:spChg chg="add mod">
          <ac:chgData name="Lorenzo Stacchio - lorenzo.stacchio@studio.unibo.it" userId="e059a536-1b17-4eac-9f29-0627b4f4fde1" providerId="ADAL" clId="{AE6BF3C7-ADAA-415D-9149-E7EBA4E2B6CB}" dt="2021-09-14T19:13:55.006" v="33237" actId="1076"/>
          <ac:spMkLst>
            <pc:docMk/>
            <pc:sldMk cId="1732278204" sldId="354"/>
            <ac:spMk id="3" creationId="{ADA42B7D-6FDD-43AC-87A7-092EB304D56A}"/>
          </ac:spMkLst>
        </pc:spChg>
        <pc:spChg chg="add mod">
          <ac:chgData name="Lorenzo Stacchio - lorenzo.stacchio@studio.unibo.it" userId="e059a536-1b17-4eac-9f29-0627b4f4fde1" providerId="ADAL" clId="{AE6BF3C7-ADAA-415D-9149-E7EBA4E2B6CB}" dt="2021-09-14T19:58:54.036" v="34107" actId="20577"/>
          <ac:spMkLst>
            <pc:docMk/>
            <pc:sldMk cId="1732278204" sldId="354"/>
            <ac:spMk id="4" creationId="{91783335-DDC5-4D4D-BB0D-C21E267667CD}"/>
          </ac:spMkLst>
        </pc:spChg>
        <pc:spChg chg="mod">
          <ac:chgData name="Lorenzo Stacchio - lorenzo.stacchio@studio.unibo.it" userId="e059a536-1b17-4eac-9f29-0627b4f4fde1" providerId="ADAL" clId="{AE6BF3C7-ADAA-415D-9149-E7EBA4E2B6CB}" dt="2021-09-14T19:39:57.750" v="33381" actId="20577"/>
          <ac:spMkLst>
            <pc:docMk/>
            <pc:sldMk cId="1732278204" sldId="354"/>
            <ac:spMk id="6" creationId="{C7EECC12-C208-4028-96D7-34A5266917D1}"/>
          </ac:spMkLst>
        </pc:spChg>
        <pc:spChg chg="add mod">
          <ac:chgData name="Lorenzo Stacchio - lorenzo.stacchio@studio.unibo.it" userId="e059a536-1b17-4eac-9f29-0627b4f4fde1" providerId="ADAL" clId="{AE6BF3C7-ADAA-415D-9149-E7EBA4E2B6CB}" dt="2021-09-14T19:37:03.266" v="33320" actId="113"/>
          <ac:spMkLst>
            <pc:docMk/>
            <pc:sldMk cId="1732278204" sldId="354"/>
            <ac:spMk id="7" creationId="{B53B35E6-4BFA-412B-80EB-CB9593F1D390}"/>
          </ac:spMkLst>
        </pc:spChg>
        <pc:spChg chg="add mod">
          <ac:chgData name="Lorenzo Stacchio - lorenzo.stacchio@studio.unibo.it" userId="e059a536-1b17-4eac-9f29-0627b4f4fde1" providerId="ADAL" clId="{AE6BF3C7-ADAA-415D-9149-E7EBA4E2B6CB}" dt="2021-09-14T19:14:05.725" v="33243" actId="1076"/>
          <ac:spMkLst>
            <pc:docMk/>
            <pc:sldMk cId="1732278204" sldId="354"/>
            <ac:spMk id="8" creationId="{BD8ACB0A-F99D-4C20-B620-1F6795CB716F}"/>
          </ac:spMkLst>
        </pc:spChg>
        <pc:spChg chg="del">
          <ac:chgData name="Lorenzo Stacchio - lorenzo.stacchio@studio.unibo.it" userId="e059a536-1b17-4eac-9f29-0627b4f4fde1" providerId="ADAL" clId="{AE6BF3C7-ADAA-415D-9149-E7EBA4E2B6CB}" dt="2021-09-14T10:49:25.854" v="32388" actId="478"/>
          <ac:spMkLst>
            <pc:docMk/>
            <pc:sldMk cId="1732278204" sldId="354"/>
            <ac:spMk id="9" creationId="{3F4B02DC-C90B-46DD-940C-156BE6ADE752}"/>
          </ac:spMkLst>
        </pc:spChg>
        <pc:spChg chg="add mod">
          <ac:chgData name="Lorenzo Stacchio - lorenzo.stacchio@studio.unibo.it" userId="e059a536-1b17-4eac-9f29-0627b4f4fde1" providerId="ADAL" clId="{AE6BF3C7-ADAA-415D-9149-E7EBA4E2B6CB}" dt="2021-09-14T20:00:13.298" v="34150" actId="1076"/>
          <ac:spMkLst>
            <pc:docMk/>
            <pc:sldMk cId="1732278204" sldId="354"/>
            <ac:spMk id="9" creationId="{9C53FD19-3287-40B8-8C27-F2064036605B}"/>
          </ac:spMkLst>
        </pc:spChg>
        <pc:spChg chg="del">
          <ac:chgData name="Lorenzo Stacchio - lorenzo.stacchio@studio.unibo.it" userId="e059a536-1b17-4eac-9f29-0627b4f4fde1" providerId="ADAL" clId="{AE6BF3C7-ADAA-415D-9149-E7EBA4E2B6CB}" dt="2021-09-14T10:49:25.854" v="32388" actId="478"/>
          <ac:spMkLst>
            <pc:docMk/>
            <pc:sldMk cId="1732278204" sldId="354"/>
            <ac:spMk id="11" creationId="{A79119B0-8381-4E07-B214-CAA273F8031C}"/>
          </ac:spMkLst>
        </pc:spChg>
        <pc:spChg chg="del">
          <ac:chgData name="Lorenzo Stacchio - lorenzo.stacchio@studio.unibo.it" userId="e059a536-1b17-4eac-9f29-0627b4f4fde1" providerId="ADAL" clId="{AE6BF3C7-ADAA-415D-9149-E7EBA4E2B6CB}" dt="2021-09-14T10:49:25.854" v="32388" actId="478"/>
          <ac:spMkLst>
            <pc:docMk/>
            <pc:sldMk cId="1732278204" sldId="354"/>
            <ac:spMk id="14" creationId="{6ED5C90E-5B04-425C-AD27-4FC1FF9FF731}"/>
          </ac:spMkLst>
        </pc:spChg>
        <pc:spChg chg="del">
          <ac:chgData name="Lorenzo Stacchio - lorenzo.stacchio@studio.unibo.it" userId="e059a536-1b17-4eac-9f29-0627b4f4fde1" providerId="ADAL" clId="{AE6BF3C7-ADAA-415D-9149-E7EBA4E2B6CB}" dt="2021-09-14T10:49:25.854" v="32388" actId="478"/>
          <ac:spMkLst>
            <pc:docMk/>
            <pc:sldMk cId="1732278204" sldId="354"/>
            <ac:spMk id="15" creationId="{91F4D6B6-5A77-4EDB-BDB6-57C0C297E264}"/>
          </ac:spMkLst>
        </pc:spChg>
        <pc:spChg chg="del">
          <ac:chgData name="Lorenzo Stacchio - lorenzo.stacchio@studio.unibo.it" userId="e059a536-1b17-4eac-9f29-0627b4f4fde1" providerId="ADAL" clId="{AE6BF3C7-ADAA-415D-9149-E7EBA4E2B6CB}" dt="2021-09-14T10:49:25.854" v="32388" actId="478"/>
          <ac:spMkLst>
            <pc:docMk/>
            <pc:sldMk cId="1732278204" sldId="354"/>
            <ac:spMk id="16" creationId="{4B0F3769-A5DA-4A5A-A975-AF38FEFA62D7}"/>
          </ac:spMkLst>
        </pc:spChg>
        <pc:spChg chg="del">
          <ac:chgData name="Lorenzo Stacchio - lorenzo.stacchio@studio.unibo.it" userId="e059a536-1b17-4eac-9f29-0627b4f4fde1" providerId="ADAL" clId="{AE6BF3C7-ADAA-415D-9149-E7EBA4E2B6CB}" dt="2021-09-14T10:49:25.854" v="32388" actId="478"/>
          <ac:spMkLst>
            <pc:docMk/>
            <pc:sldMk cId="1732278204" sldId="354"/>
            <ac:spMk id="17" creationId="{8C9B5D71-DF11-4129-A348-8C8FDCEB2276}"/>
          </ac:spMkLst>
        </pc:spChg>
        <pc:picChg chg="del">
          <ac:chgData name="Lorenzo Stacchio - lorenzo.stacchio@studio.unibo.it" userId="e059a536-1b17-4eac-9f29-0627b4f4fde1" providerId="ADAL" clId="{AE6BF3C7-ADAA-415D-9149-E7EBA4E2B6CB}" dt="2021-09-14T10:49:25.854" v="32388" actId="478"/>
          <ac:picMkLst>
            <pc:docMk/>
            <pc:sldMk cId="1732278204" sldId="354"/>
            <ac:picMk id="12" creationId="{E624896D-BDD5-4DDC-8E90-CA0E62CE9081}"/>
          </ac:picMkLst>
        </pc:picChg>
        <pc:picChg chg="del">
          <ac:chgData name="Lorenzo Stacchio - lorenzo.stacchio@studio.unibo.it" userId="e059a536-1b17-4eac-9f29-0627b4f4fde1" providerId="ADAL" clId="{AE6BF3C7-ADAA-415D-9149-E7EBA4E2B6CB}" dt="2021-09-14T10:49:25.854" v="32388" actId="478"/>
          <ac:picMkLst>
            <pc:docMk/>
            <pc:sldMk cId="1732278204" sldId="354"/>
            <ac:picMk id="13" creationId="{129EAFD5-F582-4E9A-BE6D-D131CB3659DC}"/>
          </ac:picMkLst>
        </pc:picChg>
        <pc:cxnChg chg="del mod">
          <ac:chgData name="Lorenzo Stacchio - lorenzo.stacchio@studio.unibo.it" userId="e059a536-1b17-4eac-9f29-0627b4f4fde1" providerId="ADAL" clId="{AE6BF3C7-ADAA-415D-9149-E7EBA4E2B6CB}" dt="2021-09-14T10:49:25.854" v="32388" actId="478"/>
          <ac:cxnSpMkLst>
            <pc:docMk/>
            <pc:sldMk cId="1732278204" sldId="354"/>
            <ac:cxnSpMk id="18" creationId="{BEC5EAAA-A4C4-4637-AF12-DDA5D45A5E6B}"/>
          </ac:cxnSpMkLst>
        </pc:cxnChg>
        <pc:cxnChg chg="del mod">
          <ac:chgData name="Lorenzo Stacchio - lorenzo.stacchio@studio.unibo.it" userId="e059a536-1b17-4eac-9f29-0627b4f4fde1" providerId="ADAL" clId="{AE6BF3C7-ADAA-415D-9149-E7EBA4E2B6CB}" dt="2021-09-14T10:49:25.854" v="32388" actId="478"/>
          <ac:cxnSpMkLst>
            <pc:docMk/>
            <pc:sldMk cId="1732278204" sldId="354"/>
            <ac:cxnSpMk id="19" creationId="{3A164A8F-1C94-4AE4-BD03-12CFD81DD207}"/>
          </ac:cxnSpMkLst>
        </pc:cxnChg>
      </pc:sldChg>
      <pc:sldChg chg="add">
        <pc:chgData name="Lorenzo Stacchio - lorenzo.stacchio@studio.unibo.it" userId="e059a536-1b17-4eac-9f29-0627b4f4fde1" providerId="ADAL" clId="{AE6BF3C7-ADAA-415D-9149-E7EBA4E2B6CB}" dt="2021-09-14T19:14:44.306" v="33253"/>
        <pc:sldMkLst>
          <pc:docMk/>
          <pc:sldMk cId="3201205234" sldId="355"/>
        </pc:sldMkLst>
      </pc:sldChg>
      <pc:sldChg chg="addSp delSp modSp add mod">
        <pc:chgData name="Lorenzo Stacchio - lorenzo.stacchio@studio.unibo.it" userId="e059a536-1b17-4eac-9f29-0627b4f4fde1" providerId="ADAL" clId="{AE6BF3C7-ADAA-415D-9149-E7EBA4E2B6CB}" dt="2021-09-14T20:04:20.412" v="34259" actId="113"/>
        <pc:sldMkLst>
          <pc:docMk/>
          <pc:sldMk cId="1938254535" sldId="356"/>
        </pc:sldMkLst>
        <pc:spChg chg="mod">
          <ac:chgData name="Lorenzo Stacchio - lorenzo.stacchio@studio.unibo.it" userId="e059a536-1b17-4eac-9f29-0627b4f4fde1" providerId="ADAL" clId="{AE6BF3C7-ADAA-415D-9149-E7EBA4E2B6CB}" dt="2021-09-14T19:37:15.549" v="33347" actId="20577"/>
          <ac:spMkLst>
            <pc:docMk/>
            <pc:sldMk cId="1938254535" sldId="356"/>
            <ac:spMk id="2" creationId="{00000000-0000-0000-0000-000000000000}"/>
          </ac:spMkLst>
        </pc:spChg>
        <pc:spChg chg="add mod">
          <ac:chgData name="Lorenzo Stacchio - lorenzo.stacchio@studio.unibo.it" userId="e059a536-1b17-4eac-9f29-0627b4f4fde1" providerId="ADAL" clId="{AE6BF3C7-ADAA-415D-9149-E7EBA4E2B6CB}" dt="2021-09-14T20:04:20.412" v="34259" actId="113"/>
          <ac:spMkLst>
            <pc:docMk/>
            <pc:sldMk cId="1938254535" sldId="356"/>
            <ac:spMk id="4" creationId="{8688C8C4-25F7-479E-8D7F-5AA812727C04}"/>
          </ac:spMkLst>
        </pc:spChg>
        <pc:spChg chg="add mod">
          <ac:chgData name="Lorenzo Stacchio - lorenzo.stacchio@studio.unibo.it" userId="e059a536-1b17-4eac-9f29-0627b4f4fde1" providerId="ADAL" clId="{AE6BF3C7-ADAA-415D-9149-E7EBA4E2B6CB}" dt="2021-09-14T19:48:42.654" v="34093" actId="1076"/>
          <ac:spMkLst>
            <pc:docMk/>
            <pc:sldMk cId="1938254535" sldId="356"/>
            <ac:spMk id="5" creationId="{802F70FC-7515-4714-9351-28945BF297C1}"/>
          </ac:spMkLst>
        </pc:spChg>
        <pc:spChg chg="add mod">
          <ac:chgData name="Lorenzo Stacchio - lorenzo.stacchio@studio.unibo.it" userId="e059a536-1b17-4eac-9f29-0627b4f4fde1" providerId="ADAL" clId="{AE6BF3C7-ADAA-415D-9149-E7EBA4E2B6CB}" dt="2021-09-14T19:48:42.654" v="34093" actId="1076"/>
          <ac:spMkLst>
            <pc:docMk/>
            <pc:sldMk cId="1938254535" sldId="356"/>
            <ac:spMk id="7" creationId="{6F4D86CF-E5E7-4037-8D9A-CD25157BCA58}"/>
          </ac:spMkLst>
        </pc:spChg>
        <pc:picChg chg="del mod">
          <ac:chgData name="Lorenzo Stacchio - lorenzo.stacchio@studio.unibo.it" userId="e059a536-1b17-4eac-9f29-0627b4f4fde1" providerId="ADAL" clId="{AE6BF3C7-ADAA-415D-9149-E7EBA4E2B6CB}" dt="2021-09-14T19:37:17.864" v="33349" actId="478"/>
          <ac:picMkLst>
            <pc:docMk/>
            <pc:sldMk cId="1938254535" sldId="356"/>
            <ac:picMk id="17" creationId="{BF68F4DF-430F-484C-B971-7C15C790C6C0}"/>
          </ac:picMkLst>
        </pc:picChg>
      </pc:sldChg>
      <pc:sldChg chg="addSp delSp modSp add mod modAnim">
        <pc:chgData name="Lorenzo Stacchio - lorenzo.stacchio@studio.unibo.it" userId="e059a536-1b17-4eac-9f29-0627b4f4fde1" providerId="ADAL" clId="{AE6BF3C7-ADAA-415D-9149-E7EBA4E2B6CB}" dt="2021-09-14T20:45:48.436" v="35555" actId="1076"/>
        <pc:sldMkLst>
          <pc:docMk/>
          <pc:sldMk cId="3446709040" sldId="357"/>
        </pc:sldMkLst>
        <pc:spChg chg="mod">
          <ac:chgData name="Lorenzo Stacchio - lorenzo.stacchio@studio.unibo.it" userId="e059a536-1b17-4eac-9f29-0627b4f4fde1" providerId="ADAL" clId="{AE6BF3C7-ADAA-415D-9149-E7EBA4E2B6CB}" dt="2021-09-14T20:02:49.236" v="34174" actId="20577"/>
          <ac:spMkLst>
            <pc:docMk/>
            <pc:sldMk cId="3446709040" sldId="357"/>
            <ac:spMk id="2" creationId="{00000000-0000-0000-0000-000000000000}"/>
          </ac:spMkLst>
        </pc:spChg>
        <pc:spChg chg="del mod">
          <ac:chgData name="Lorenzo Stacchio - lorenzo.stacchio@studio.unibo.it" userId="e059a536-1b17-4eac-9f29-0627b4f4fde1" providerId="ADAL" clId="{AE6BF3C7-ADAA-415D-9149-E7EBA4E2B6CB}" dt="2021-09-14T20:02:54.044" v="34177"/>
          <ac:spMkLst>
            <pc:docMk/>
            <pc:sldMk cId="3446709040" sldId="357"/>
            <ac:spMk id="4" creationId="{8688C8C4-25F7-479E-8D7F-5AA812727C04}"/>
          </ac:spMkLst>
        </pc:spChg>
        <pc:spChg chg="del">
          <ac:chgData name="Lorenzo Stacchio - lorenzo.stacchio@studio.unibo.it" userId="e059a536-1b17-4eac-9f29-0627b4f4fde1" providerId="ADAL" clId="{AE6BF3C7-ADAA-415D-9149-E7EBA4E2B6CB}" dt="2021-09-14T20:02:55.394" v="34178" actId="478"/>
          <ac:spMkLst>
            <pc:docMk/>
            <pc:sldMk cId="3446709040" sldId="357"/>
            <ac:spMk id="5" creationId="{802F70FC-7515-4714-9351-28945BF297C1}"/>
          </ac:spMkLst>
        </pc:spChg>
        <pc:spChg chg="add mod">
          <ac:chgData name="Lorenzo Stacchio - lorenzo.stacchio@studio.unibo.it" userId="e059a536-1b17-4eac-9f29-0627b4f4fde1" providerId="ADAL" clId="{AE6BF3C7-ADAA-415D-9149-E7EBA4E2B6CB}" dt="2021-09-14T20:15:42.572" v="35144" actId="21"/>
          <ac:spMkLst>
            <pc:docMk/>
            <pc:sldMk cId="3446709040" sldId="357"/>
            <ac:spMk id="6" creationId="{226160AB-A32F-4ED5-8D4B-0912B26EDA20}"/>
          </ac:spMkLst>
        </pc:spChg>
        <pc:spChg chg="del">
          <ac:chgData name="Lorenzo Stacchio - lorenzo.stacchio@studio.unibo.it" userId="e059a536-1b17-4eac-9f29-0627b4f4fde1" providerId="ADAL" clId="{AE6BF3C7-ADAA-415D-9149-E7EBA4E2B6CB}" dt="2021-09-14T20:02:55.394" v="34178" actId="478"/>
          <ac:spMkLst>
            <pc:docMk/>
            <pc:sldMk cId="3446709040" sldId="357"/>
            <ac:spMk id="7" creationId="{6F4D86CF-E5E7-4037-8D9A-CD25157BCA58}"/>
          </ac:spMkLst>
        </pc:spChg>
        <pc:spChg chg="add mod">
          <ac:chgData name="Lorenzo Stacchio - lorenzo.stacchio@studio.unibo.it" userId="e059a536-1b17-4eac-9f29-0627b4f4fde1" providerId="ADAL" clId="{AE6BF3C7-ADAA-415D-9149-E7EBA4E2B6CB}" dt="2021-09-14T20:16:08.885" v="35153" actId="20577"/>
          <ac:spMkLst>
            <pc:docMk/>
            <pc:sldMk cId="3446709040" sldId="357"/>
            <ac:spMk id="8" creationId="{066EA9EA-244C-4255-9A62-AA7F542A2AE5}"/>
          </ac:spMkLst>
        </pc:spChg>
        <pc:spChg chg="add mod">
          <ac:chgData name="Lorenzo Stacchio - lorenzo.stacchio@studio.unibo.it" userId="e059a536-1b17-4eac-9f29-0627b4f4fde1" providerId="ADAL" clId="{AE6BF3C7-ADAA-415D-9149-E7EBA4E2B6CB}" dt="2021-09-14T20:15:48.454" v="35149" actId="20577"/>
          <ac:spMkLst>
            <pc:docMk/>
            <pc:sldMk cId="3446709040" sldId="357"/>
            <ac:spMk id="9" creationId="{9D43E62E-8DF9-4743-A91F-E2DE00A17C3D}"/>
          </ac:spMkLst>
        </pc:spChg>
        <pc:spChg chg="add mod">
          <ac:chgData name="Lorenzo Stacchio - lorenzo.stacchio@studio.unibo.it" userId="e059a536-1b17-4eac-9f29-0627b4f4fde1" providerId="ADAL" clId="{AE6BF3C7-ADAA-415D-9149-E7EBA4E2B6CB}" dt="2021-09-14T20:45:05.981" v="35550" actId="1076"/>
          <ac:spMkLst>
            <pc:docMk/>
            <pc:sldMk cId="3446709040" sldId="357"/>
            <ac:spMk id="10" creationId="{F8A57E49-7B02-4877-B60C-AD07AB0F8797}"/>
          </ac:spMkLst>
        </pc:spChg>
        <pc:spChg chg="add mod">
          <ac:chgData name="Lorenzo Stacchio - lorenzo.stacchio@studio.unibo.it" userId="e059a536-1b17-4eac-9f29-0627b4f4fde1" providerId="ADAL" clId="{AE6BF3C7-ADAA-415D-9149-E7EBA4E2B6CB}" dt="2021-09-14T20:45:43.093" v="35554" actId="1076"/>
          <ac:spMkLst>
            <pc:docMk/>
            <pc:sldMk cId="3446709040" sldId="357"/>
            <ac:spMk id="11" creationId="{7BD8148B-2C1E-4756-BC8B-7D71C0E75732}"/>
          </ac:spMkLst>
        </pc:spChg>
        <pc:spChg chg="add mod">
          <ac:chgData name="Lorenzo Stacchio - lorenzo.stacchio@studio.unibo.it" userId="e059a536-1b17-4eac-9f29-0627b4f4fde1" providerId="ADAL" clId="{AE6BF3C7-ADAA-415D-9149-E7EBA4E2B6CB}" dt="2021-09-14T20:45:48.436" v="35555" actId="1076"/>
          <ac:spMkLst>
            <pc:docMk/>
            <pc:sldMk cId="3446709040" sldId="357"/>
            <ac:spMk id="12" creationId="{AA56124E-242A-412C-9955-B04D2FF5CE00}"/>
          </ac:spMkLst>
        </pc:spChg>
      </pc:sldChg>
      <pc:sldChg chg="modSp add mod">
        <pc:chgData name="Lorenzo Stacchio - lorenzo.stacchio@studio.unibo.it" userId="e059a536-1b17-4eac-9f29-0627b4f4fde1" providerId="ADAL" clId="{AE6BF3C7-ADAA-415D-9149-E7EBA4E2B6CB}" dt="2021-09-15T14:50:04.602" v="36497" actId="20577"/>
        <pc:sldMkLst>
          <pc:docMk/>
          <pc:sldMk cId="371264260" sldId="358"/>
        </pc:sldMkLst>
        <pc:spChg chg="mod">
          <ac:chgData name="Lorenzo Stacchio - lorenzo.stacchio@studio.unibo.it" userId="e059a536-1b17-4eac-9f29-0627b4f4fde1" providerId="ADAL" clId="{AE6BF3C7-ADAA-415D-9149-E7EBA4E2B6CB}" dt="2021-09-15T14:47:21.771" v="36076" actId="20577"/>
          <ac:spMkLst>
            <pc:docMk/>
            <pc:sldMk cId="371264260" sldId="358"/>
            <ac:spMk id="2" creationId="{00000000-0000-0000-0000-000000000000}"/>
          </ac:spMkLst>
        </pc:spChg>
        <pc:spChg chg="mod">
          <ac:chgData name="Lorenzo Stacchio - lorenzo.stacchio@studio.unibo.it" userId="e059a536-1b17-4eac-9f29-0627b4f4fde1" providerId="ADAL" clId="{AE6BF3C7-ADAA-415D-9149-E7EBA4E2B6CB}" dt="2021-09-15T14:50:04.602" v="36497" actId="20577"/>
          <ac:spMkLst>
            <pc:docMk/>
            <pc:sldMk cId="371264260" sldId="358"/>
            <ac:spMk id="6" creationId="{226160AB-A32F-4ED5-8D4B-0912B26EDA20}"/>
          </ac:spMkLst>
        </pc:spChg>
      </pc:sldChg>
      <pc:sldChg chg="addSp modSp add mod ord modAnim">
        <pc:chgData name="Lorenzo Stacchio - lorenzo.stacchio@studio.unibo.it" userId="e059a536-1b17-4eac-9f29-0627b4f4fde1" providerId="ADAL" clId="{AE6BF3C7-ADAA-415D-9149-E7EBA4E2B6CB}" dt="2021-09-15T14:45:42.365" v="36069" actId="1076"/>
        <pc:sldMkLst>
          <pc:docMk/>
          <pc:sldMk cId="2650782612" sldId="359"/>
        </pc:sldMkLst>
        <pc:spChg chg="mod">
          <ac:chgData name="Lorenzo Stacchio - lorenzo.stacchio@studio.unibo.it" userId="e059a536-1b17-4eac-9f29-0627b4f4fde1" providerId="ADAL" clId="{AE6BF3C7-ADAA-415D-9149-E7EBA4E2B6CB}" dt="2021-09-14T20:52:22.201" v="36024" actId="20577"/>
          <ac:spMkLst>
            <pc:docMk/>
            <pc:sldMk cId="2650782612" sldId="359"/>
            <ac:spMk id="2" creationId="{00000000-0000-0000-0000-000000000000}"/>
          </ac:spMkLst>
        </pc:spChg>
        <pc:spChg chg="add mod">
          <ac:chgData name="Lorenzo Stacchio - lorenzo.stacchio@studio.unibo.it" userId="e059a536-1b17-4eac-9f29-0627b4f4fde1" providerId="ADAL" clId="{AE6BF3C7-ADAA-415D-9149-E7EBA4E2B6CB}" dt="2021-09-15T14:45:41.166" v="36068" actId="1076"/>
          <ac:spMkLst>
            <pc:docMk/>
            <pc:sldMk cId="2650782612" sldId="359"/>
            <ac:spMk id="4" creationId="{2C07D2F3-9950-4F6D-96C6-5FEE80519C61}"/>
          </ac:spMkLst>
        </pc:spChg>
        <pc:spChg chg="mod">
          <ac:chgData name="Lorenzo Stacchio - lorenzo.stacchio@studio.unibo.it" userId="e059a536-1b17-4eac-9f29-0627b4f4fde1" providerId="ADAL" clId="{AE6BF3C7-ADAA-415D-9149-E7EBA4E2B6CB}" dt="2021-09-15T14:45:42.365" v="36069" actId="1076"/>
          <ac:spMkLst>
            <pc:docMk/>
            <pc:sldMk cId="2650782612" sldId="359"/>
            <ac:spMk id="6" creationId="{226160AB-A32F-4ED5-8D4B-0912B26EDA20}"/>
          </ac:spMkLst>
        </pc:spChg>
      </pc:sldChg>
      <pc:sldChg chg="addSp delSp modSp add mod">
        <pc:chgData name="Lorenzo Stacchio - lorenzo.stacchio@studio.unibo.it" userId="e059a536-1b17-4eac-9f29-0627b4f4fde1" providerId="ADAL" clId="{AE6BF3C7-ADAA-415D-9149-E7EBA4E2B6CB}" dt="2021-09-14T20:24:34.762" v="35176" actId="20577"/>
        <pc:sldMkLst>
          <pc:docMk/>
          <pc:sldMk cId="4115061645" sldId="360"/>
        </pc:sldMkLst>
        <pc:spChg chg="mod">
          <ac:chgData name="Lorenzo Stacchio - lorenzo.stacchio@studio.unibo.it" userId="e059a536-1b17-4eac-9f29-0627b4f4fde1" providerId="ADAL" clId="{AE6BF3C7-ADAA-415D-9149-E7EBA4E2B6CB}" dt="2021-09-14T20:08:00.977" v="34479" actId="20577"/>
          <ac:spMkLst>
            <pc:docMk/>
            <pc:sldMk cId="4115061645" sldId="360"/>
            <ac:spMk id="2" creationId="{00000000-0000-0000-0000-000000000000}"/>
          </ac:spMkLst>
        </pc:spChg>
        <pc:spChg chg="del">
          <ac:chgData name="Lorenzo Stacchio - lorenzo.stacchio@studio.unibo.it" userId="e059a536-1b17-4eac-9f29-0627b4f4fde1" providerId="ADAL" clId="{AE6BF3C7-ADAA-415D-9149-E7EBA4E2B6CB}" dt="2021-09-14T20:07:54.658" v="34474" actId="478"/>
          <ac:spMkLst>
            <pc:docMk/>
            <pc:sldMk cId="4115061645" sldId="360"/>
            <ac:spMk id="4" creationId="{8688C8C4-25F7-479E-8D7F-5AA812727C04}"/>
          </ac:spMkLst>
        </pc:spChg>
        <pc:spChg chg="del">
          <ac:chgData name="Lorenzo Stacchio - lorenzo.stacchio@studio.unibo.it" userId="e059a536-1b17-4eac-9f29-0627b4f4fde1" providerId="ADAL" clId="{AE6BF3C7-ADAA-415D-9149-E7EBA4E2B6CB}" dt="2021-09-14T20:07:57.993" v="34476" actId="478"/>
          <ac:spMkLst>
            <pc:docMk/>
            <pc:sldMk cId="4115061645" sldId="360"/>
            <ac:spMk id="5" creationId="{802F70FC-7515-4714-9351-28945BF297C1}"/>
          </ac:spMkLst>
        </pc:spChg>
        <pc:spChg chg="del">
          <ac:chgData name="Lorenzo Stacchio - lorenzo.stacchio@studio.unibo.it" userId="e059a536-1b17-4eac-9f29-0627b4f4fde1" providerId="ADAL" clId="{AE6BF3C7-ADAA-415D-9149-E7EBA4E2B6CB}" dt="2021-09-14T20:07:57.993" v="34476" actId="478"/>
          <ac:spMkLst>
            <pc:docMk/>
            <pc:sldMk cId="4115061645" sldId="360"/>
            <ac:spMk id="7" creationId="{6F4D86CF-E5E7-4037-8D9A-CD25157BCA58}"/>
          </ac:spMkLst>
        </pc:spChg>
        <pc:spChg chg="add mod">
          <ac:chgData name="Lorenzo Stacchio - lorenzo.stacchio@studio.unibo.it" userId="e059a536-1b17-4eac-9f29-0627b4f4fde1" providerId="ADAL" clId="{AE6BF3C7-ADAA-415D-9149-E7EBA4E2B6CB}" dt="2021-09-14T20:24:34.762" v="35176" actId="20577"/>
          <ac:spMkLst>
            <pc:docMk/>
            <pc:sldMk cId="4115061645" sldId="360"/>
            <ac:spMk id="8" creationId="{F0671440-106A-458A-822B-833881A9FAC8}"/>
          </ac:spMkLst>
        </pc:spChg>
        <pc:picChg chg="add mod">
          <ac:chgData name="Lorenzo Stacchio - lorenzo.stacchio@studio.unibo.it" userId="e059a536-1b17-4eac-9f29-0627b4f4fde1" providerId="ADAL" clId="{AE6BF3C7-ADAA-415D-9149-E7EBA4E2B6CB}" dt="2021-09-14T20:08:21.983" v="34488" actId="1076"/>
          <ac:picMkLst>
            <pc:docMk/>
            <pc:sldMk cId="4115061645" sldId="360"/>
            <ac:picMk id="6" creationId="{6C1A0AE4-7178-429D-9134-E5CFCFF15012}"/>
          </ac:picMkLst>
        </pc:picChg>
      </pc:sldChg>
      <pc:sldChg chg="addSp delSp modSp add mod">
        <pc:chgData name="Lorenzo Stacchio - lorenzo.stacchio@studio.unibo.it" userId="e059a536-1b17-4eac-9f29-0627b4f4fde1" providerId="ADAL" clId="{AE6BF3C7-ADAA-415D-9149-E7EBA4E2B6CB}" dt="2021-09-14T20:53:53.360" v="36062" actId="1076"/>
        <pc:sldMkLst>
          <pc:docMk/>
          <pc:sldMk cId="2078180203" sldId="361"/>
        </pc:sldMkLst>
        <pc:spChg chg="mod">
          <ac:chgData name="Lorenzo Stacchio - lorenzo.stacchio@studio.unibo.it" userId="e059a536-1b17-4eac-9f29-0627b4f4fde1" providerId="ADAL" clId="{AE6BF3C7-ADAA-415D-9149-E7EBA4E2B6CB}" dt="2021-09-14T20:12:08.575" v="34744" actId="20577"/>
          <ac:spMkLst>
            <pc:docMk/>
            <pc:sldMk cId="2078180203" sldId="361"/>
            <ac:spMk id="2" creationId="{00000000-0000-0000-0000-000000000000}"/>
          </ac:spMkLst>
        </pc:spChg>
        <pc:spChg chg="add mod">
          <ac:chgData name="Lorenzo Stacchio - lorenzo.stacchio@studio.unibo.it" userId="e059a536-1b17-4eac-9f29-0627b4f4fde1" providerId="ADAL" clId="{AE6BF3C7-ADAA-415D-9149-E7EBA4E2B6CB}" dt="2021-09-14T20:13:25.643" v="34768" actId="1076"/>
          <ac:spMkLst>
            <pc:docMk/>
            <pc:sldMk cId="2078180203" sldId="361"/>
            <ac:spMk id="5" creationId="{574ACCB5-5E49-4080-872A-C213E89B0187}"/>
          </ac:spMkLst>
        </pc:spChg>
        <pc:spChg chg="del">
          <ac:chgData name="Lorenzo Stacchio - lorenzo.stacchio@studio.unibo.it" userId="e059a536-1b17-4eac-9f29-0627b4f4fde1" providerId="ADAL" clId="{AE6BF3C7-ADAA-415D-9149-E7EBA4E2B6CB}" dt="2021-09-14T20:12:11.360" v="34745" actId="478"/>
          <ac:spMkLst>
            <pc:docMk/>
            <pc:sldMk cId="2078180203" sldId="361"/>
            <ac:spMk id="6" creationId="{226160AB-A32F-4ED5-8D4B-0912B26EDA20}"/>
          </ac:spMkLst>
        </pc:spChg>
        <pc:picChg chg="add mod">
          <ac:chgData name="Lorenzo Stacchio - lorenzo.stacchio@studio.unibo.it" userId="e059a536-1b17-4eac-9f29-0627b4f4fde1" providerId="ADAL" clId="{AE6BF3C7-ADAA-415D-9149-E7EBA4E2B6CB}" dt="2021-09-14T20:53:53.360" v="36062" actId="1076"/>
          <ac:picMkLst>
            <pc:docMk/>
            <pc:sldMk cId="2078180203" sldId="361"/>
            <ac:picMk id="7" creationId="{BA111DDF-DC33-4786-82DC-F7991924394B}"/>
          </ac:picMkLst>
        </pc:picChg>
      </pc:sldChg>
      <pc:sldChg chg="modSp add mod ord">
        <pc:chgData name="Lorenzo Stacchio - lorenzo.stacchio@studio.unibo.it" userId="e059a536-1b17-4eac-9f29-0627b4f4fde1" providerId="ADAL" clId="{AE6BF3C7-ADAA-415D-9149-E7EBA4E2B6CB}" dt="2021-09-15T15:18:08.628" v="36553" actId="20577"/>
        <pc:sldMkLst>
          <pc:docMk/>
          <pc:sldMk cId="1883391065" sldId="362"/>
        </pc:sldMkLst>
        <pc:spChg chg="mod">
          <ac:chgData name="Lorenzo Stacchio - lorenzo.stacchio@studio.unibo.it" userId="e059a536-1b17-4eac-9f29-0627b4f4fde1" providerId="ADAL" clId="{AE6BF3C7-ADAA-415D-9149-E7EBA4E2B6CB}" dt="2021-09-15T15:18:08.628" v="36553" actId="20577"/>
          <ac:spMkLst>
            <pc:docMk/>
            <pc:sldMk cId="1883391065" sldId="362"/>
            <ac:spMk id="2" creationId="{00000000-0000-0000-0000-000000000000}"/>
          </ac:spMkLst>
        </pc:spChg>
      </pc:sldChg>
      <pc:sldChg chg="modSp add mod">
        <pc:chgData name="Lorenzo Stacchio - lorenzo.stacchio@studio.unibo.it" userId="e059a536-1b17-4eac-9f29-0627b4f4fde1" providerId="ADAL" clId="{AE6BF3C7-ADAA-415D-9149-E7EBA4E2B6CB}" dt="2021-09-15T15:17:45.022" v="36512" actId="20577"/>
        <pc:sldMkLst>
          <pc:docMk/>
          <pc:sldMk cId="414541920" sldId="363"/>
        </pc:sldMkLst>
        <pc:spChg chg="mod">
          <ac:chgData name="Lorenzo Stacchio - lorenzo.stacchio@studio.unibo.it" userId="e059a536-1b17-4eac-9f29-0627b4f4fde1" providerId="ADAL" clId="{AE6BF3C7-ADAA-415D-9149-E7EBA4E2B6CB}" dt="2021-09-15T15:17:45.022" v="36512" actId="20577"/>
          <ac:spMkLst>
            <pc:docMk/>
            <pc:sldMk cId="414541920" sldId="363"/>
            <ac:spMk id="2" creationId="{00000000-0000-0000-0000-000000000000}"/>
          </ac:spMkLst>
        </pc:spChg>
      </pc:sldChg>
      <pc:sldChg chg="addSp delSp modSp add mod ord modAnim">
        <pc:chgData name="Lorenzo Stacchio - lorenzo.stacchio@studio.unibo.it" userId="e059a536-1b17-4eac-9f29-0627b4f4fde1" providerId="ADAL" clId="{AE6BF3C7-ADAA-415D-9149-E7EBA4E2B6CB}" dt="2021-09-15T15:34:35.906" v="37508"/>
        <pc:sldMkLst>
          <pc:docMk/>
          <pc:sldMk cId="3687081889" sldId="364"/>
        </pc:sldMkLst>
        <pc:spChg chg="add mod">
          <ac:chgData name="Lorenzo Stacchio - lorenzo.stacchio@studio.unibo.it" userId="e059a536-1b17-4eac-9f29-0627b4f4fde1" providerId="ADAL" clId="{AE6BF3C7-ADAA-415D-9149-E7EBA4E2B6CB}" dt="2021-09-15T15:33:57.072" v="37477" actId="14100"/>
          <ac:spMkLst>
            <pc:docMk/>
            <pc:sldMk cId="3687081889" sldId="364"/>
            <ac:spMk id="5" creationId="{3FF6691B-D3A3-4737-B4B4-239913741C7E}"/>
          </ac:spMkLst>
        </pc:spChg>
        <pc:spChg chg="mod">
          <ac:chgData name="Lorenzo Stacchio - lorenzo.stacchio@studio.unibo.it" userId="e059a536-1b17-4eac-9f29-0627b4f4fde1" providerId="ADAL" clId="{AE6BF3C7-ADAA-415D-9149-E7EBA4E2B6CB}" dt="2021-09-15T15:19:15.565" v="36578" actId="20577"/>
          <ac:spMkLst>
            <pc:docMk/>
            <pc:sldMk cId="3687081889" sldId="364"/>
            <ac:spMk id="6" creationId="{C7EECC12-C208-4028-96D7-34A5266917D1}"/>
          </ac:spMkLst>
        </pc:spChg>
        <pc:spChg chg="add mod">
          <ac:chgData name="Lorenzo Stacchio - lorenzo.stacchio@studio.unibo.it" userId="e059a536-1b17-4eac-9f29-0627b4f4fde1" providerId="ADAL" clId="{AE6BF3C7-ADAA-415D-9149-E7EBA4E2B6CB}" dt="2021-09-15T15:34:12.805" v="37499" actId="1036"/>
          <ac:spMkLst>
            <pc:docMk/>
            <pc:sldMk cId="3687081889" sldId="364"/>
            <ac:spMk id="7" creationId="{849FDF0B-BD5F-4E68-A7B8-EC7E88B28A10}"/>
          </ac:spMkLst>
        </pc:spChg>
        <pc:spChg chg="add mod">
          <ac:chgData name="Lorenzo Stacchio - lorenzo.stacchio@studio.unibo.it" userId="e059a536-1b17-4eac-9f29-0627b4f4fde1" providerId="ADAL" clId="{AE6BF3C7-ADAA-415D-9149-E7EBA4E2B6CB}" dt="2021-09-15T15:34:16.438" v="37506" actId="1036"/>
          <ac:spMkLst>
            <pc:docMk/>
            <pc:sldMk cId="3687081889" sldId="364"/>
            <ac:spMk id="8" creationId="{9F1488F8-4B32-4240-8D44-15877D661E5C}"/>
          </ac:spMkLst>
        </pc:spChg>
        <pc:spChg chg="mod">
          <ac:chgData name="Lorenzo Stacchio - lorenzo.stacchio@studio.unibo.it" userId="e059a536-1b17-4eac-9f29-0627b4f4fde1" providerId="ADAL" clId="{AE6BF3C7-ADAA-415D-9149-E7EBA4E2B6CB}" dt="2021-09-15T15:30:09.321" v="37342" actId="113"/>
          <ac:spMkLst>
            <pc:docMk/>
            <pc:sldMk cId="3687081889" sldId="364"/>
            <ac:spMk id="9" creationId="{3F4B02DC-C90B-46DD-940C-156BE6ADE752}"/>
          </ac:spMkLst>
        </pc:spChg>
        <pc:spChg chg="del">
          <ac:chgData name="Lorenzo Stacchio - lorenzo.stacchio@studio.unibo.it" userId="e059a536-1b17-4eac-9f29-0627b4f4fde1" providerId="ADAL" clId="{AE6BF3C7-ADAA-415D-9149-E7EBA4E2B6CB}" dt="2021-09-15T15:20:41.310" v="36932" actId="478"/>
          <ac:spMkLst>
            <pc:docMk/>
            <pc:sldMk cId="3687081889" sldId="364"/>
            <ac:spMk id="10" creationId="{5DBF9482-2E5F-4C29-B206-C806856D8291}"/>
          </ac:spMkLst>
        </pc:spChg>
        <pc:spChg chg="add del mod">
          <ac:chgData name="Lorenzo Stacchio - lorenzo.stacchio@studio.unibo.it" userId="e059a536-1b17-4eac-9f29-0627b4f4fde1" providerId="ADAL" clId="{AE6BF3C7-ADAA-415D-9149-E7EBA4E2B6CB}" dt="2021-09-15T15:25:17.689" v="37090"/>
          <ac:spMkLst>
            <pc:docMk/>
            <pc:sldMk cId="3687081889" sldId="364"/>
            <ac:spMk id="11" creationId="{66620433-84AC-4672-B1F3-9080E7C844C2}"/>
          </ac:spMkLst>
        </pc:spChg>
        <pc:spChg chg="add mod">
          <ac:chgData name="Lorenzo Stacchio - lorenzo.stacchio@studio.unibo.it" userId="e059a536-1b17-4eac-9f29-0627b4f4fde1" providerId="ADAL" clId="{AE6BF3C7-ADAA-415D-9149-E7EBA4E2B6CB}" dt="2021-09-15T15:34:06.612" v="37490" actId="1035"/>
          <ac:spMkLst>
            <pc:docMk/>
            <pc:sldMk cId="3687081889" sldId="364"/>
            <ac:spMk id="12" creationId="{AE8394F8-CB3B-401B-BEEB-A59C51C3C625}"/>
          </ac:spMkLst>
        </pc:spChg>
        <pc:spChg chg="add mod">
          <ac:chgData name="Lorenzo Stacchio - lorenzo.stacchio@studio.unibo.it" userId="e059a536-1b17-4eac-9f29-0627b4f4fde1" providerId="ADAL" clId="{AE6BF3C7-ADAA-415D-9149-E7EBA4E2B6CB}" dt="2021-09-15T15:34:12.805" v="37499" actId="1036"/>
          <ac:spMkLst>
            <pc:docMk/>
            <pc:sldMk cId="3687081889" sldId="364"/>
            <ac:spMk id="13" creationId="{552B2281-9040-48ED-BFB2-C6EDD7416CCC}"/>
          </ac:spMkLst>
        </pc:spChg>
        <pc:spChg chg="add mod">
          <ac:chgData name="Lorenzo Stacchio - lorenzo.stacchio@studio.unibo.it" userId="e059a536-1b17-4eac-9f29-0627b4f4fde1" providerId="ADAL" clId="{AE6BF3C7-ADAA-415D-9149-E7EBA4E2B6CB}" dt="2021-09-15T15:34:16.438" v="37506" actId="1036"/>
          <ac:spMkLst>
            <pc:docMk/>
            <pc:sldMk cId="3687081889" sldId="364"/>
            <ac:spMk id="14" creationId="{36841C10-6DFC-43FA-8521-93DBACF1B6A8}"/>
          </ac:spMkLst>
        </pc:spChg>
        <pc:cxnChg chg="add mod">
          <ac:chgData name="Lorenzo Stacchio - lorenzo.stacchio@studio.unibo.it" userId="e059a536-1b17-4eac-9f29-0627b4f4fde1" providerId="ADAL" clId="{AE6BF3C7-ADAA-415D-9149-E7EBA4E2B6CB}" dt="2021-09-15T15:34:06.612" v="37490" actId="1035"/>
          <ac:cxnSpMkLst>
            <pc:docMk/>
            <pc:sldMk cId="3687081889" sldId="364"/>
            <ac:cxnSpMk id="4" creationId="{7CB04F20-80DC-450F-85DB-0C30A92B7BE1}"/>
          </ac:cxnSpMkLst>
        </pc:cxnChg>
        <pc:cxnChg chg="add mod">
          <ac:chgData name="Lorenzo Stacchio - lorenzo.stacchio@studio.unibo.it" userId="e059a536-1b17-4eac-9f29-0627b4f4fde1" providerId="ADAL" clId="{AE6BF3C7-ADAA-415D-9149-E7EBA4E2B6CB}" dt="2021-09-15T15:34:12.805" v="37499" actId="1036"/>
          <ac:cxnSpMkLst>
            <pc:docMk/>
            <pc:sldMk cId="3687081889" sldId="364"/>
            <ac:cxnSpMk id="16" creationId="{EBA28249-9125-4BDB-BCFA-3050B998D879}"/>
          </ac:cxnSpMkLst>
        </pc:cxnChg>
        <pc:cxnChg chg="add mod">
          <ac:chgData name="Lorenzo Stacchio - lorenzo.stacchio@studio.unibo.it" userId="e059a536-1b17-4eac-9f29-0627b4f4fde1" providerId="ADAL" clId="{AE6BF3C7-ADAA-415D-9149-E7EBA4E2B6CB}" dt="2021-09-15T15:34:16.438" v="37506" actId="1036"/>
          <ac:cxnSpMkLst>
            <pc:docMk/>
            <pc:sldMk cId="3687081889" sldId="364"/>
            <ac:cxnSpMk id="21" creationId="{BA5182C0-4A21-4B30-8EE5-E1B3F8504B80}"/>
          </ac:cxnSpMkLst>
        </pc:cxnChg>
      </pc:sldChg>
      <pc:sldChg chg="modSp add mod modAnim">
        <pc:chgData name="Lorenzo Stacchio - lorenzo.stacchio@studio.unibo.it" userId="e059a536-1b17-4eac-9f29-0627b4f4fde1" providerId="ADAL" clId="{AE6BF3C7-ADAA-415D-9149-E7EBA4E2B6CB}" dt="2021-09-15T15:36:09.448" v="37563"/>
        <pc:sldMkLst>
          <pc:docMk/>
          <pc:sldMk cId="2392661897" sldId="365"/>
        </pc:sldMkLst>
        <pc:spChg chg="mod">
          <ac:chgData name="Lorenzo Stacchio - lorenzo.stacchio@studio.unibo.it" userId="e059a536-1b17-4eac-9f29-0627b4f4fde1" providerId="ADAL" clId="{AE6BF3C7-ADAA-415D-9149-E7EBA4E2B6CB}" dt="2021-09-15T15:35:40.615" v="37556" actId="1076"/>
          <ac:spMkLst>
            <pc:docMk/>
            <pc:sldMk cId="2392661897" sldId="365"/>
            <ac:spMk id="5" creationId="{3FF6691B-D3A3-4737-B4B4-239913741C7E}"/>
          </ac:spMkLst>
        </pc:spChg>
        <pc:spChg chg="mod">
          <ac:chgData name="Lorenzo Stacchio - lorenzo.stacchio@studio.unibo.it" userId="e059a536-1b17-4eac-9f29-0627b4f4fde1" providerId="ADAL" clId="{AE6BF3C7-ADAA-415D-9149-E7EBA4E2B6CB}" dt="2021-09-15T15:29:35.112" v="37268" actId="20577"/>
          <ac:spMkLst>
            <pc:docMk/>
            <pc:sldMk cId="2392661897" sldId="365"/>
            <ac:spMk id="6" creationId="{C7EECC12-C208-4028-96D7-34A5266917D1}"/>
          </ac:spMkLst>
        </pc:spChg>
        <pc:spChg chg="mod">
          <ac:chgData name="Lorenzo Stacchio - lorenzo.stacchio@studio.unibo.it" userId="e059a536-1b17-4eac-9f29-0627b4f4fde1" providerId="ADAL" clId="{AE6BF3C7-ADAA-415D-9149-E7EBA4E2B6CB}" dt="2021-09-15T15:36:06.596" v="37561" actId="20577"/>
          <ac:spMkLst>
            <pc:docMk/>
            <pc:sldMk cId="2392661897" sldId="365"/>
            <ac:spMk id="7" creationId="{849FDF0B-BD5F-4E68-A7B8-EC7E88B28A10}"/>
          </ac:spMkLst>
        </pc:spChg>
        <pc:spChg chg="mod">
          <ac:chgData name="Lorenzo Stacchio - lorenzo.stacchio@studio.unibo.it" userId="e059a536-1b17-4eac-9f29-0627b4f4fde1" providerId="ADAL" clId="{AE6BF3C7-ADAA-415D-9149-E7EBA4E2B6CB}" dt="2021-09-15T15:36:09.448" v="37563"/>
          <ac:spMkLst>
            <pc:docMk/>
            <pc:sldMk cId="2392661897" sldId="365"/>
            <ac:spMk id="8" creationId="{9F1488F8-4B32-4240-8D44-15877D661E5C}"/>
          </ac:spMkLst>
        </pc:spChg>
        <pc:spChg chg="mod">
          <ac:chgData name="Lorenzo Stacchio - lorenzo.stacchio@studio.unibo.it" userId="e059a536-1b17-4eac-9f29-0627b4f4fde1" providerId="ADAL" clId="{AE6BF3C7-ADAA-415D-9149-E7EBA4E2B6CB}" dt="2021-09-15T15:30:24.834" v="37370" actId="20577"/>
          <ac:spMkLst>
            <pc:docMk/>
            <pc:sldMk cId="2392661897" sldId="365"/>
            <ac:spMk id="9" creationId="{3F4B02DC-C90B-46DD-940C-156BE6ADE752}"/>
          </ac:spMkLst>
        </pc:spChg>
        <pc:spChg chg="mod">
          <ac:chgData name="Lorenzo Stacchio - lorenzo.stacchio@studio.unibo.it" userId="e059a536-1b17-4eac-9f29-0627b4f4fde1" providerId="ADAL" clId="{AE6BF3C7-ADAA-415D-9149-E7EBA4E2B6CB}" dt="2021-09-15T15:35:40.615" v="37556" actId="1076"/>
          <ac:spMkLst>
            <pc:docMk/>
            <pc:sldMk cId="2392661897" sldId="365"/>
            <ac:spMk id="12" creationId="{AE8394F8-CB3B-401B-BEEB-A59C51C3C625}"/>
          </ac:spMkLst>
        </pc:spChg>
        <pc:spChg chg="mod">
          <ac:chgData name="Lorenzo Stacchio - lorenzo.stacchio@studio.unibo.it" userId="e059a536-1b17-4eac-9f29-0627b4f4fde1" providerId="ADAL" clId="{AE6BF3C7-ADAA-415D-9149-E7EBA4E2B6CB}" dt="2021-09-15T15:35:47.432" v="37557" actId="1076"/>
          <ac:spMkLst>
            <pc:docMk/>
            <pc:sldMk cId="2392661897" sldId="365"/>
            <ac:spMk id="13" creationId="{552B2281-9040-48ED-BFB2-C6EDD7416CCC}"/>
          </ac:spMkLst>
        </pc:spChg>
        <pc:spChg chg="mod">
          <ac:chgData name="Lorenzo Stacchio - lorenzo.stacchio@studio.unibo.it" userId="e059a536-1b17-4eac-9f29-0627b4f4fde1" providerId="ADAL" clId="{AE6BF3C7-ADAA-415D-9149-E7EBA4E2B6CB}" dt="2021-09-15T15:35:09.847" v="37516" actId="20577"/>
          <ac:spMkLst>
            <pc:docMk/>
            <pc:sldMk cId="2392661897" sldId="365"/>
            <ac:spMk id="14" creationId="{36841C10-6DFC-43FA-8521-93DBACF1B6A8}"/>
          </ac:spMkLst>
        </pc:spChg>
        <pc:cxnChg chg="mod">
          <ac:chgData name="Lorenzo Stacchio - lorenzo.stacchio@studio.unibo.it" userId="e059a536-1b17-4eac-9f29-0627b4f4fde1" providerId="ADAL" clId="{AE6BF3C7-ADAA-415D-9149-E7EBA4E2B6CB}" dt="2021-09-15T15:35:40.615" v="37556" actId="1076"/>
          <ac:cxnSpMkLst>
            <pc:docMk/>
            <pc:sldMk cId="2392661897" sldId="365"/>
            <ac:cxnSpMk id="4" creationId="{7CB04F20-80DC-450F-85DB-0C30A92B7BE1}"/>
          </ac:cxnSpMkLst>
        </pc:cxnChg>
        <pc:cxnChg chg="mod">
          <ac:chgData name="Lorenzo Stacchio - lorenzo.stacchio@studio.unibo.it" userId="e059a536-1b17-4eac-9f29-0627b4f4fde1" providerId="ADAL" clId="{AE6BF3C7-ADAA-415D-9149-E7EBA4E2B6CB}" dt="2021-09-15T15:35:47.432" v="37557" actId="1076"/>
          <ac:cxnSpMkLst>
            <pc:docMk/>
            <pc:sldMk cId="2392661897" sldId="365"/>
            <ac:cxnSpMk id="16" creationId="{EBA28249-9125-4BDB-BCFA-3050B998D879}"/>
          </ac:cxnSpMkLst>
        </pc:cxnChg>
        <pc:cxnChg chg="mod">
          <ac:chgData name="Lorenzo Stacchio - lorenzo.stacchio@studio.unibo.it" userId="e059a536-1b17-4eac-9f29-0627b4f4fde1" providerId="ADAL" clId="{AE6BF3C7-ADAA-415D-9149-E7EBA4E2B6CB}" dt="2021-09-15T15:35:57.423" v="37559" actId="14100"/>
          <ac:cxnSpMkLst>
            <pc:docMk/>
            <pc:sldMk cId="2392661897" sldId="365"/>
            <ac:cxnSpMk id="21" creationId="{BA5182C0-4A21-4B30-8EE5-E1B3F8504B80}"/>
          </ac:cxnSpMkLst>
        </pc:cxnChg>
      </pc:sldChg>
      <pc:sldChg chg="addSp delSp modSp add mod">
        <pc:chgData name="Lorenzo Stacchio - lorenzo.stacchio@studio.unibo.it" userId="e059a536-1b17-4eac-9f29-0627b4f4fde1" providerId="ADAL" clId="{AE6BF3C7-ADAA-415D-9149-E7EBA4E2B6CB}" dt="2021-09-15T16:07:21.218" v="38037" actId="11529"/>
        <pc:sldMkLst>
          <pc:docMk/>
          <pc:sldMk cId="2302234122" sldId="366"/>
        </pc:sldMkLst>
        <pc:spChg chg="del">
          <ac:chgData name="Lorenzo Stacchio - lorenzo.stacchio@studio.unibo.it" userId="e059a536-1b17-4eac-9f29-0627b4f4fde1" providerId="ADAL" clId="{AE6BF3C7-ADAA-415D-9149-E7EBA4E2B6CB}" dt="2021-09-15T16:00:00.367" v="37888" actId="478"/>
          <ac:spMkLst>
            <pc:docMk/>
            <pc:sldMk cId="2302234122" sldId="366"/>
            <ac:spMk id="5" creationId="{3FF6691B-D3A3-4737-B4B4-239913741C7E}"/>
          </ac:spMkLst>
        </pc:spChg>
        <pc:spChg chg="mod">
          <ac:chgData name="Lorenzo Stacchio - lorenzo.stacchio@studio.unibo.it" userId="e059a536-1b17-4eac-9f29-0627b4f4fde1" providerId="ADAL" clId="{AE6BF3C7-ADAA-415D-9149-E7EBA4E2B6CB}" dt="2021-09-15T15:59:03.250" v="37580" actId="20577"/>
          <ac:spMkLst>
            <pc:docMk/>
            <pc:sldMk cId="2302234122" sldId="366"/>
            <ac:spMk id="6" creationId="{C7EECC12-C208-4028-96D7-34A5266917D1}"/>
          </ac:spMkLst>
        </pc:spChg>
        <pc:spChg chg="del">
          <ac:chgData name="Lorenzo Stacchio - lorenzo.stacchio@studio.unibo.it" userId="e059a536-1b17-4eac-9f29-0627b4f4fde1" providerId="ADAL" clId="{AE6BF3C7-ADAA-415D-9149-E7EBA4E2B6CB}" dt="2021-09-15T16:00:00.367" v="37888" actId="478"/>
          <ac:spMkLst>
            <pc:docMk/>
            <pc:sldMk cId="2302234122" sldId="366"/>
            <ac:spMk id="7" creationId="{849FDF0B-BD5F-4E68-A7B8-EC7E88B28A10}"/>
          </ac:spMkLst>
        </pc:spChg>
        <pc:spChg chg="del">
          <ac:chgData name="Lorenzo Stacchio - lorenzo.stacchio@studio.unibo.it" userId="e059a536-1b17-4eac-9f29-0627b4f4fde1" providerId="ADAL" clId="{AE6BF3C7-ADAA-415D-9149-E7EBA4E2B6CB}" dt="2021-09-15T16:00:00.367" v="37888" actId="478"/>
          <ac:spMkLst>
            <pc:docMk/>
            <pc:sldMk cId="2302234122" sldId="366"/>
            <ac:spMk id="8" creationId="{9F1488F8-4B32-4240-8D44-15877D661E5C}"/>
          </ac:spMkLst>
        </pc:spChg>
        <pc:spChg chg="mod">
          <ac:chgData name="Lorenzo Stacchio - lorenzo.stacchio@studio.unibo.it" userId="e059a536-1b17-4eac-9f29-0627b4f4fde1" providerId="ADAL" clId="{AE6BF3C7-ADAA-415D-9149-E7EBA4E2B6CB}" dt="2021-09-15T16:05:22.257" v="37908" actId="20577"/>
          <ac:spMkLst>
            <pc:docMk/>
            <pc:sldMk cId="2302234122" sldId="366"/>
            <ac:spMk id="9" creationId="{3F4B02DC-C90B-46DD-940C-156BE6ADE752}"/>
          </ac:spMkLst>
        </pc:spChg>
        <pc:spChg chg="del">
          <ac:chgData name="Lorenzo Stacchio - lorenzo.stacchio@studio.unibo.it" userId="e059a536-1b17-4eac-9f29-0627b4f4fde1" providerId="ADAL" clId="{AE6BF3C7-ADAA-415D-9149-E7EBA4E2B6CB}" dt="2021-09-15T16:00:00.367" v="37888" actId="478"/>
          <ac:spMkLst>
            <pc:docMk/>
            <pc:sldMk cId="2302234122" sldId="366"/>
            <ac:spMk id="12" creationId="{AE8394F8-CB3B-401B-BEEB-A59C51C3C625}"/>
          </ac:spMkLst>
        </pc:spChg>
        <pc:spChg chg="del">
          <ac:chgData name="Lorenzo Stacchio - lorenzo.stacchio@studio.unibo.it" userId="e059a536-1b17-4eac-9f29-0627b4f4fde1" providerId="ADAL" clId="{AE6BF3C7-ADAA-415D-9149-E7EBA4E2B6CB}" dt="2021-09-15T16:00:00.367" v="37888" actId="478"/>
          <ac:spMkLst>
            <pc:docMk/>
            <pc:sldMk cId="2302234122" sldId="366"/>
            <ac:spMk id="13" creationId="{552B2281-9040-48ED-BFB2-C6EDD7416CCC}"/>
          </ac:spMkLst>
        </pc:spChg>
        <pc:spChg chg="del">
          <ac:chgData name="Lorenzo Stacchio - lorenzo.stacchio@studio.unibo.it" userId="e059a536-1b17-4eac-9f29-0627b4f4fde1" providerId="ADAL" clId="{AE6BF3C7-ADAA-415D-9149-E7EBA4E2B6CB}" dt="2021-09-15T16:00:00.367" v="37888" actId="478"/>
          <ac:spMkLst>
            <pc:docMk/>
            <pc:sldMk cId="2302234122" sldId="366"/>
            <ac:spMk id="14" creationId="{36841C10-6DFC-43FA-8521-93DBACF1B6A8}"/>
          </ac:spMkLst>
        </pc:spChg>
        <pc:spChg chg="add mod">
          <ac:chgData name="Lorenzo Stacchio - lorenzo.stacchio@studio.unibo.it" userId="e059a536-1b17-4eac-9f29-0627b4f4fde1" providerId="ADAL" clId="{AE6BF3C7-ADAA-415D-9149-E7EBA4E2B6CB}" dt="2021-09-15T16:07:00.472" v="38029" actId="20577"/>
          <ac:spMkLst>
            <pc:docMk/>
            <pc:sldMk cId="2302234122" sldId="366"/>
            <ac:spMk id="15" creationId="{CD33619B-843F-49A3-90AE-6EE6DC37C304}"/>
          </ac:spMkLst>
        </pc:spChg>
        <pc:spChg chg="add mod">
          <ac:chgData name="Lorenzo Stacchio - lorenzo.stacchio@studio.unibo.it" userId="e059a536-1b17-4eac-9f29-0627b4f4fde1" providerId="ADAL" clId="{AE6BF3C7-ADAA-415D-9149-E7EBA4E2B6CB}" dt="2021-09-15T16:07:13.001" v="38036" actId="1076"/>
          <ac:spMkLst>
            <pc:docMk/>
            <pc:sldMk cId="2302234122" sldId="366"/>
            <ac:spMk id="17" creationId="{CF952217-43FF-472B-8D6A-B1EF8D3A4D72}"/>
          </ac:spMkLst>
        </pc:spChg>
        <pc:cxnChg chg="del mod">
          <ac:chgData name="Lorenzo Stacchio - lorenzo.stacchio@studio.unibo.it" userId="e059a536-1b17-4eac-9f29-0627b4f4fde1" providerId="ADAL" clId="{AE6BF3C7-ADAA-415D-9149-E7EBA4E2B6CB}" dt="2021-09-15T16:00:00.367" v="37888" actId="478"/>
          <ac:cxnSpMkLst>
            <pc:docMk/>
            <pc:sldMk cId="2302234122" sldId="366"/>
            <ac:cxnSpMk id="4" creationId="{7CB04F20-80DC-450F-85DB-0C30A92B7BE1}"/>
          </ac:cxnSpMkLst>
        </pc:cxnChg>
        <pc:cxnChg chg="add">
          <ac:chgData name="Lorenzo Stacchio - lorenzo.stacchio@studio.unibo.it" userId="e059a536-1b17-4eac-9f29-0627b4f4fde1" providerId="ADAL" clId="{AE6BF3C7-ADAA-415D-9149-E7EBA4E2B6CB}" dt="2021-09-15T16:07:21.218" v="38037" actId="11529"/>
          <ac:cxnSpMkLst>
            <pc:docMk/>
            <pc:sldMk cId="2302234122" sldId="366"/>
            <ac:cxnSpMk id="10" creationId="{43C028DC-A64E-4C5F-8192-8D8B67E97418}"/>
          </ac:cxnSpMkLst>
        </pc:cxnChg>
        <pc:cxnChg chg="del mod">
          <ac:chgData name="Lorenzo Stacchio - lorenzo.stacchio@studio.unibo.it" userId="e059a536-1b17-4eac-9f29-0627b4f4fde1" providerId="ADAL" clId="{AE6BF3C7-ADAA-415D-9149-E7EBA4E2B6CB}" dt="2021-09-15T16:00:00.367" v="37888" actId="478"/>
          <ac:cxnSpMkLst>
            <pc:docMk/>
            <pc:sldMk cId="2302234122" sldId="366"/>
            <ac:cxnSpMk id="16" creationId="{EBA28249-9125-4BDB-BCFA-3050B998D879}"/>
          </ac:cxnSpMkLst>
        </pc:cxnChg>
        <pc:cxnChg chg="del mod">
          <ac:chgData name="Lorenzo Stacchio - lorenzo.stacchio@studio.unibo.it" userId="e059a536-1b17-4eac-9f29-0627b4f4fde1" providerId="ADAL" clId="{AE6BF3C7-ADAA-415D-9149-E7EBA4E2B6CB}" dt="2021-09-15T16:00:00.367" v="37888" actId="478"/>
          <ac:cxnSpMkLst>
            <pc:docMk/>
            <pc:sldMk cId="2302234122" sldId="366"/>
            <ac:cxnSpMk id="21" creationId="{BA5182C0-4A21-4B30-8EE5-E1B3F8504B80}"/>
          </ac:cxnSpMkLst>
        </pc:cxnChg>
      </pc:sldChg>
      <pc:sldChg chg="addSp delSp modSp add mod ord">
        <pc:chgData name="Lorenzo Stacchio - lorenzo.stacchio@studio.unibo.it" userId="e059a536-1b17-4eac-9f29-0627b4f4fde1" providerId="ADAL" clId="{AE6BF3C7-ADAA-415D-9149-E7EBA4E2B6CB}" dt="2021-09-15T16:26:50.818" v="39085" actId="21"/>
        <pc:sldMkLst>
          <pc:docMk/>
          <pc:sldMk cId="1723584031" sldId="367"/>
        </pc:sldMkLst>
        <pc:spChg chg="mod">
          <ac:chgData name="Lorenzo Stacchio - lorenzo.stacchio@studio.unibo.it" userId="e059a536-1b17-4eac-9f29-0627b4f4fde1" providerId="ADAL" clId="{AE6BF3C7-ADAA-415D-9149-E7EBA4E2B6CB}" dt="2021-09-15T16:20:26.465" v="38098" actId="20577"/>
          <ac:spMkLst>
            <pc:docMk/>
            <pc:sldMk cId="1723584031" sldId="367"/>
            <ac:spMk id="6" creationId="{C7EECC12-C208-4028-96D7-34A5266917D1}"/>
          </ac:spMkLst>
        </pc:spChg>
        <pc:spChg chg="add del">
          <ac:chgData name="Lorenzo Stacchio - lorenzo.stacchio@studio.unibo.it" userId="e059a536-1b17-4eac-9f29-0627b4f4fde1" providerId="ADAL" clId="{AE6BF3C7-ADAA-415D-9149-E7EBA4E2B6CB}" dt="2021-09-15T16:26:50.818" v="39085" actId="21"/>
          <ac:spMkLst>
            <pc:docMk/>
            <pc:sldMk cId="1723584031" sldId="367"/>
            <ac:spMk id="8" creationId="{888F1BB8-5D4D-4EE4-9D8D-35B9BF0A9884}"/>
          </ac:spMkLst>
        </pc:spChg>
        <pc:spChg chg="mod">
          <ac:chgData name="Lorenzo Stacchio - lorenzo.stacchio@studio.unibo.it" userId="e059a536-1b17-4eac-9f29-0627b4f4fde1" providerId="ADAL" clId="{AE6BF3C7-ADAA-415D-9149-E7EBA4E2B6CB}" dt="2021-09-15T16:22:45.081" v="38767" actId="1076"/>
          <ac:spMkLst>
            <pc:docMk/>
            <pc:sldMk cId="1723584031" sldId="367"/>
            <ac:spMk id="9" creationId="{3F4B02DC-C90B-46DD-940C-156BE6ADE752}"/>
          </ac:spMkLst>
        </pc:spChg>
        <pc:spChg chg="del">
          <ac:chgData name="Lorenzo Stacchio - lorenzo.stacchio@studio.unibo.it" userId="e059a536-1b17-4eac-9f29-0627b4f4fde1" providerId="ADAL" clId="{AE6BF3C7-ADAA-415D-9149-E7EBA4E2B6CB}" dt="2021-09-15T16:21:02.425" v="38281" actId="478"/>
          <ac:spMkLst>
            <pc:docMk/>
            <pc:sldMk cId="1723584031" sldId="367"/>
            <ac:spMk id="15" creationId="{CD33619B-843F-49A3-90AE-6EE6DC37C304}"/>
          </ac:spMkLst>
        </pc:spChg>
        <pc:spChg chg="del">
          <ac:chgData name="Lorenzo Stacchio - lorenzo.stacchio@studio.unibo.it" userId="e059a536-1b17-4eac-9f29-0627b4f4fde1" providerId="ADAL" clId="{AE6BF3C7-ADAA-415D-9149-E7EBA4E2B6CB}" dt="2021-09-15T16:20:57.977" v="38280" actId="478"/>
          <ac:spMkLst>
            <pc:docMk/>
            <pc:sldMk cId="1723584031" sldId="367"/>
            <ac:spMk id="17" creationId="{CF952217-43FF-472B-8D6A-B1EF8D3A4D72}"/>
          </ac:spMkLst>
        </pc:spChg>
        <pc:cxnChg chg="del mod">
          <ac:chgData name="Lorenzo Stacchio - lorenzo.stacchio@studio.unibo.it" userId="e059a536-1b17-4eac-9f29-0627b4f4fde1" providerId="ADAL" clId="{AE6BF3C7-ADAA-415D-9149-E7EBA4E2B6CB}" dt="2021-09-15T16:20:57.977" v="38280" actId="478"/>
          <ac:cxnSpMkLst>
            <pc:docMk/>
            <pc:sldMk cId="1723584031" sldId="367"/>
            <ac:cxnSpMk id="10" creationId="{43C028DC-A64E-4C5F-8192-8D8B67E97418}"/>
          </ac:cxnSpMkLst>
        </pc:cxnChg>
      </pc:sldChg>
      <pc:sldChg chg="addSp delSp modSp add mod">
        <pc:chgData name="Lorenzo Stacchio - lorenzo.stacchio@studio.unibo.it" userId="e059a536-1b17-4eac-9f29-0627b4f4fde1" providerId="ADAL" clId="{AE6BF3C7-ADAA-415D-9149-E7EBA4E2B6CB}" dt="2021-09-15T16:27:50.694" v="39166" actId="478"/>
        <pc:sldMkLst>
          <pc:docMk/>
          <pc:sldMk cId="2092477124" sldId="368"/>
        </pc:sldMkLst>
        <pc:spChg chg="add del">
          <ac:chgData name="Lorenzo Stacchio - lorenzo.stacchio@studio.unibo.it" userId="e059a536-1b17-4eac-9f29-0627b4f4fde1" providerId="ADAL" clId="{AE6BF3C7-ADAA-415D-9149-E7EBA4E2B6CB}" dt="2021-09-15T16:26:42.114" v="39083"/>
          <ac:spMkLst>
            <pc:docMk/>
            <pc:sldMk cId="2092477124" sldId="368"/>
            <ac:spMk id="2" creationId="{E5E8D12F-62AC-4C3A-AB2C-0FCC74433330}"/>
          </ac:spMkLst>
        </pc:spChg>
        <pc:spChg chg="add mod">
          <ac:chgData name="Lorenzo Stacchio - lorenzo.stacchio@studio.unibo.it" userId="e059a536-1b17-4eac-9f29-0627b4f4fde1" providerId="ADAL" clId="{AE6BF3C7-ADAA-415D-9149-E7EBA4E2B6CB}" dt="2021-09-15T16:27:27.888" v="39163" actId="1076"/>
          <ac:spMkLst>
            <pc:docMk/>
            <pc:sldMk cId="2092477124" sldId="368"/>
            <ac:spMk id="5" creationId="{96F89579-83C3-422D-BF30-73172D689F53}"/>
          </ac:spMkLst>
        </pc:spChg>
        <pc:spChg chg="mod">
          <ac:chgData name="Lorenzo Stacchio - lorenzo.stacchio@studio.unibo.it" userId="e059a536-1b17-4eac-9f29-0627b4f4fde1" providerId="ADAL" clId="{AE6BF3C7-ADAA-415D-9149-E7EBA4E2B6CB}" dt="2021-09-15T16:23:11.959" v="38792" actId="20577"/>
          <ac:spMkLst>
            <pc:docMk/>
            <pc:sldMk cId="2092477124" sldId="368"/>
            <ac:spMk id="6" creationId="{C7EECC12-C208-4028-96D7-34A5266917D1}"/>
          </ac:spMkLst>
        </pc:spChg>
        <pc:spChg chg="add del mod">
          <ac:chgData name="Lorenzo Stacchio - lorenzo.stacchio@studio.unibo.it" userId="e059a536-1b17-4eac-9f29-0627b4f4fde1" providerId="ADAL" clId="{AE6BF3C7-ADAA-415D-9149-E7EBA4E2B6CB}" dt="2021-09-15T16:27:50.694" v="39166" actId="478"/>
          <ac:spMkLst>
            <pc:docMk/>
            <pc:sldMk cId="2092477124" sldId="368"/>
            <ac:spMk id="7" creationId="{DB624794-1D4F-4338-A7C3-9EE7DCBAC085}"/>
          </ac:spMkLst>
        </pc:spChg>
        <pc:spChg chg="mod">
          <ac:chgData name="Lorenzo Stacchio - lorenzo.stacchio@studio.unibo.it" userId="e059a536-1b17-4eac-9f29-0627b4f4fde1" providerId="ADAL" clId="{AE6BF3C7-ADAA-415D-9149-E7EBA4E2B6CB}" dt="2021-09-15T16:26:14.223" v="39081" actId="20577"/>
          <ac:spMkLst>
            <pc:docMk/>
            <pc:sldMk cId="2092477124" sldId="368"/>
            <ac:spMk id="9" creationId="{3F4B02DC-C90B-46DD-940C-156BE6ADE752}"/>
          </ac:spMkLst>
        </pc:spChg>
      </pc:sldChg>
      <pc:sldChg chg="addSp modSp add mod">
        <pc:chgData name="Lorenzo Stacchio - lorenzo.stacchio@studio.unibo.it" userId="e059a536-1b17-4eac-9f29-0627b4f4fde1" providerId="ADAL" clId="{AE6BF3C7-ADAA-415D-9149-E7EBA4E2B6CB}" dt="2021-09-15T16:29:45.687" v="39529" actId="14100"/>
        <pc:sldMkLst>
          <pc:docMk/>
          <pc:sldMk cId="4142417019" sldId="369"/>
        </pc:sldMkLst>
        <pc:spChg chg="add mod">
          <ac:chgData name="Lorenzo Stacchio - lorenzo.stacchio@studio.unibo.it" userId="e059a536-1b17-4eac-9f29-0627b4f4fde1" providerId="ADAL" clId="{AE6BF3C7-ADAA-415D-9149-E7EBA4E2B6CB}" dt="2021-09-15T16:29:43.896" v="39528" actId="1076"/>
          <ac:spMkLst>
            <pc:docMk/>
            <pc:sldMk cId="4142417019" sldId="369"/>
            <ac:spMk id="4" creationId="{31CE4CAD-6C21-4843-B643-AB39D0C46BA9}"/>
          </ac:spMkLst>
        </pc:spChg>
        <pc:spChg chg="mod">
          <ac:chgData name="Lorenzo Stacchio - lorenzo.stacchio@studio.unibo.it" userId="e059a536-1b17-4eac-9f29-0627b4f4fde1" providerId="ADAL" clId="{AE6BF3C7-ADAA-415D-9149-E7EBA4E2B6CB}" dt="2021-09-15T16:29:13.063" v="39441" actId="1076"/>
          <ac:spMkLst>
            <pc:docMk/>
            <pc:sldMk cId="4142417019" sldId="369"/>
            <ac:spMk id="5" creationId="{96F89579-83C3-422D-BF30-73172D689F53}"/>
          </ac:spMkLst>
        </pc:spChg>
        <pc:spChg chg="mod">
          <ac:chgData name="Lorenzo Stacchio - lorenzo.stacchio@studio.unibo.it" userId="e059a536-1b17-4eac-9f29-0627b4f4fde1" providerId="ADAL" clId="{AE6BF3C7-ADAA-415D-9149-E7EBA4E2B6CB}" dt="2021-09-15T16:27:58.821" v="39184" actId="20577"/>
          <ac:spMkLst>
            <pc:docMk/>
            <pc:sldMk cId="4142417019" sldId="369"/>
            <ac:spMk id="6" creationId="{C7EECC12-C208-4028-96D7-34A5266917D1}"/>
          </ac:spMkLst>
        </pc:spChg>
        <pc:spChg chg="mod">
          <ac:chgData name="Lorenzo Stacchio - lorenzo.stacchio@studio.unibo.it" userId="e059a536-1b17-4eac-9f29-0627b4f4fde1" providerId="ADAL" clId="{AE6BF3C7-ADAA-415D-9149-E7EBA4E2B6CB}" dt="2021-09-15T16:28:35.653" v="39375" actId="20577"/>
          <ac:spMkLst>
            <pc:docMk/>
            <pc:sldMk cId="4142417019" sldId="369"/>
            <ac:spMk id="9" creationId="{3F4B02DC-C90B-46DD-940C-156BE6ADE752}"/>
          </ac:spMkLst>
        </pc:spChg>
        <pc:cxnChg chg="add mod">
          <ac:chgData name="Lorenzo Stacchio - lorenzo.stacchio@studio.unibo.it" userId="e059a536-1b17-4eac-9f29-0627b4f4fde1" providerId="ADAL" clId="{AE6BF3C7-ADAA-415D-9149-E7EBA4E2B6CB}" dt="2021-09-15T16:29:45.687" v="39529" actId="14100"/>
          <ac:cxnSpMkLst>
            <pc:docMk/>
            <pc:sldMk cId="4142417019" sldId="369"/>
            <ac:cxnSpMk id="3" creationId="{B5D0CFB6-26FA-4501-954F-280150DEC036}"/>
          </ac:cxnSpMkLst>
        </pc:cxnChg>
      </pc:sldChg>
      <pc:sldChg chg="modSp add mod ord">
        <pc:chgData name="Lorenzo Stacchio - lorenzo.stacchio@studio.unibo.it" userId="e059a536-1b17-4eac-9f29-0627b4f4fde1" providerId="ADAL" clId="{AE6BF3C7-ADAA-415D-9149-E7EBA4E2B6CB}" dt="2021-09-15T16:32:30.949" v="40083" actId="1076"/>
        <pc:sldMkLst>
          <pc:docMk/>
          <pc:sldMk cId="1929926410" sldId="370"/>
        </pc:sldMkLst>
        <pc:spChg chg="mod">
          <ac:chgData name="Lorenzo Stacchio - lorenzo.stacchio@studio.unibo.it" userId="e059a536-1b17-4eac-9f29-0627b4f4fde1" providerId="ADAL" clId="{AE6BF3C7-ADAA-415D-9149-E7EBA4E2B6CB}" dt="2021-09-15T16:32:30.949" v="40083" actId="1076"/>
          <ac:spMkLst>
            <pc:docMk/>
            <pc:sldMk cId="1929926410" sldId="370"/>
            <ac:spMk id="5" creationId="{96F89579-83C3-422D-BF30-73172D689F53}"/>
          </ac:spMkLst>
        </pc:spChg>
        <pc:spChg chg="mod">
          <ac:chgData name="Lorenzo Stacchio - lorenzo.stacchio@studio.unibo.it" userId="e059a536-1b17-4eac-9f29-0627b4f4fde1" providerId="ADAL" clId="{AE6BF3C7-ADAA-415D-9149-E7EBA4E2B6CB}" dt="2021-09-15T16:30:11.684" v="39543" actId="20577"/>
          <ac:spMkLst>
            <pc:docMk/>
            <pc:sldMk cId="1929926410" sldId="370"/>
            <ac:spMk id="6" creationId="{C7EECC12-C208-4028-96D7-34A5266917D1}"/>
          </ac:spMkLst>
        </pc:spChg>
        <pc:spChg chg="mod">
          <ac:chgData name="Lorenzo Stacchio - lorenzo.stacchio@studio.unibo.it" userId="e059a536-1b17-4eac-9f29-0627b4f4fde1" providerId="ADAL" clId="{AE6BF3C7-ADAA-415D-9149-E7EBA4E2B6CB}" dt="2021-09-15T16:31:37.528" v="40008" actId="20577"/>
          <ac:spMkLst>
            <pc:docMk/>
            <pc:sldMk cId="1929926410" sldId="370"/>
            <ac:spMk id="9" creationId="{3F4B02DC-C90B-46DD-940C-156BE6ADE752}"/>
          </ac:spMkLst>
        </pc:spChg>
      </pc:sldChg>
      <pc:sldChg chg="addSp delSp modSp add mod">
        <pc:chgData name="Lorenzo Stacchio - lorenzo.stacchio@studio.unibo.it" userId="e059a536-1b17-4eac-9f29-0627b4f4fde1" providerId="ADAL" clId="{AE6BF3C7-ADAA-415D-9149-E7EBA4E2B6CB}" dt="2021-09-15T16:33:10.093" v="40091" actId="14100"/>
        <pc:sldMkLst>
          <pc:docMk/>
          <pc:sldMk cId="3065036911" sldId="371"/>
        </pc:sldMkLst>
        <pc:spChg chg="add del mod">
          <ac:chgData name="Lorenzo Stacchio - lorenzo.stacchio@studio.unibo.it" userId="e059a536-1b17-4eac-9f29-0627b4f4fde1" providerId="ADAL" clId="{AE6BF3C7-ADAA-415D-9149-E7EBA4E2B6CB}" dt="2021-09-15T16:32:43.924" v="40086" actId="478"/>
          <ac:spMkLst>
            <pc:docMk/>
            <pc:sldMk cId="3065036911" sldId="371"/>
            <ac:spMk id="3" creationId="{19C008A8-8FE7-4A80-B48A-C21FDB30044A}"/>
          </ac:spMkLst>
        </pc:spChg>
        <pc:spChg chg="del">
          <ac:chgData name="Lorenzo Stacchio - lorenzo.stacchio@studio.unibo.it" userId="e059a536-1b17-4eac-9f29-0627b4f4fde1" providerId="ADAL" clId="{AE6BF3C7-ADAA-415D-9149-E7EBA4E2B6CB}" dt="2021-09-15T16:32:42.043" v="40085" actId="478"/>
          <ac:spMkLst>
            <pc:docMk/>
            <pc:sldMk cId="3065036911" sldId="371"/>
            <ac:spMk id="5" creationId="{96F89579-83C3-422D-BF30-73172D689F53}"/>
          </ac:spMkLst>
        </pc:spChg>
        <pc:spChg chg="del">
          <ac:chgData name="Lorenzo Stacchio - lorenzo.stacchio@studio.unibo.it" userId="e059a536-1b17-4eac-9f29-0627b4f4fde1" providerId="ADAL" clId="{AE6BF3C7-ADAA-415D-9149-E7EBA4E2B6CB}" dt="2021-09-15T16:32:42.043" v="40085" actId="478"/>
          <ac:spMkLst>
            <pc:docMk/>
            <pc:sldMk cId="3065036911" sldId="371"/>
            <ac:spMk id="6" creationId="{C7EECC12-C208-4028-96D7-34A5266917D1}"/>
          </ac:spMkLst>
        </pc:spChg>
        <pc:spChg chg="del">
          <ac:chgData name="Lorenzo Stacchio - lorenzo.stacchio@studio.unibo.it" userId="e059a536-1b17-4eac-9f29-0627b4f4fde1" providerId="ADAL" clId="{AE6BF3C7-ADAA-415D-9149-E7EBA4E2B6CB}" dt="2021-09-15T16:32:42.043" v="40085" actId="478"/>
          <ac:spMkLst>
            <pc:docMk/>
            <pc:sldMk cId="3065036911" sldId="371"/>
            <ac:spMk id="9" creationId="{3F4B02DC-C90B-46DD-940C-156BE6ADE752}"/>
          </ac:spMkLst>
        </pc:spChg>
        <pc:picChg chg="add mod">
          <ac:chgData name="Lorenzo Stacchio - lorenzo.stacchio@studio.unibo.it" userId="e059a536-1b17-4eac-9f29-0627b4f4fde1" providerId="ADAL" clId="{AE6BF3C7-ADAA-415D-9149-E7EBA4E2B6CB}" dt="2021-09-15T16:33:10.093" v="40091" actId="14100"/>
          <ac:picMkLst>
            <pc:docMk/>
            <pc:sldMk cId="3065036911" sldId="371"/>
            <ac:picMk id="7" creationId="{12A22AA7-A24E-4F10-8F7B-C3F47858C3A4}"/>
          </ac:picMkLst>
        </pc:picChg>
      </pc:sldChg>
    </pc:docChg>
  </pc:docChgLst>
  <pc:docChgLst>
    <pc:chgData name="Lorenzo Stacchio - lorenzo.stacchio@studio.unibo.it" userId="S::lorenzo.stacchio@studio.unibo.it::e059a536-1b17-4eac-9f29-0627b4f4fde1" providerId="AD" clId="Web-{85675BDC-9DD8-E590-3F82-591DCE263DAF}"/>
    <pc:docChg chg="modSld">
      <pc:chgData name="Lorenzo Stacchio - lorenzo.stacchio@studio.unibo.it" userId="S::lorenzo.stacchio@studio.unibo.it::e059a536-1b17-4eac-9f29-0627b4f4fde1" providerId="AD" clId="Web-{85675BDC-9DD8-E590-3F82-591DCE263DAF}" dt="2022-03-01T22:26:41.916" v="1" actId="20577"/>
      <pc:docMkLst>
        <pc:docMk/>
      </pc:docMkLst>
      <pc:sldChg chg="modSp">
        <pc:chgData name="Lorenzo Stacchio - lorenzo.stacchio@studio.unibo.it" userId="S::lorenzo.stacchio@studio.unibo.it::e059a536-1b17-4eac-9f29-0627b4f4fde1" providerId="AD" clId="Web-{85675BDC-9DD8-E590-3F82-591DCE263DAF}" dt="2022-03-01T22:26:41.916" v="1" actId="20577"/>
        <pc:sldMkLst>
          <pc:docMk/>
          <pc:sldMk cId="3292402118" sldId="393"/>
        </pc:sldMkLst>
        <pc:spChg chg="mod">
          <ac:chgData name="Lorenzo Stacchio - lorenzo.stacchio@studio.unibo.it" userId="S::lorenzo.stacchio@studio.unibo.it::e059a536-1b17-4eac-9f29-0627b4f4fde1" providerId="AD" clId="Web-{85675BDC-9DD8-E590-3F82-591DCE263DAF}" dt="2022-03-01T22:26:41.916" v="1" actId="20577"/>
          <ac:spMkLst>
            <pc:docMk/>
            <pc:sldMk cId="3292402118" sldId="393"/>
            <ac:spMk id="3" creationId="{B8339F88-B9C3-4CF5-80D4-57201B475114}"/>
          </ac:spMkLst>
        </pc:spChg>
      </pc:sldChg>
    </pc:docChg>
  </pc:docChgLst>
  <pc:docChgLst>
    <pc:chgData name="Lorenzo Stacchio - lorenzo.stacchio@studio.unibo.it" userId="e059a536-1b17-4eac-9f29-0627b4f4fde1" providerId="ADAL" clId="{236EF6E1-964F-4100-AEF5-4F7A32AA70DE}"/>
    <pc:docChg chg="custSel delSld modSld delSection modSection">
      <pc:chgData name="Lorenzo Stacchio - lorenzo.stacchio@studio.unibo.it" userId="e059a536-1b17-4eac-9f29-0627b4f4fde1" providerId="ADAL" clId="{236EF6E1-964F-4100-AEF5-4F7A32AA70DE}" dt="2022-02-15T13:29:17.696" v="36"/>
      <pc:docMkLst>
        <pc:docMk/>
      </pc:docMkLst>
      <pc:sldChg chg="modSp">
        <pc:chgData name="Lorenzo Stacchio - lorenzo.stacchio@studio.unibo.it" userId="e059a536-1b17-4eac-9f29-0627b4f4fde1" providerId="ADAL" clId="{236EF6E1-964F-4100-AEF5-4F7A32AA70DE}" dt="2022-02-15T10:22:46.302" v="34" actId="167"/>
        <pc:sldMkLst>
          <pc:docMk/>
          <pc:sldMk cId="1206753164" sldId="265"/>
        </pc:sldMkLst>
        <pc:picChg chg="mod">
          <ac:chgData name="Lorenzo Stacchio - lorenzo.stacchio@studio.unibo.it" userId="e059a536-1b17-4eac-9f29-0627b4f4fde1" providerId="ADAL" clId="{236EF6E1-964F-4100-AEF5-4F7A32AA70DE}" dt="2022-02-15T10:22:46.302" v="34" actId="167"/>
          <ac:picMkLst>
            <pc:docMk/>
            <pc:sldMk cId="1206753164" sldId="265"/>
            <ac:picMk id="3074" creationId="{6CE2D97C-475D-49DF-A0B4-6EF1DFC24152}"/>
          </ac:picMkLst>
        </pc:picChg>
      </pc:sldChg>
      <pc:sldChg chg="del">
        <pc:chgData name="Lorenzo Stacchio - lorenzo.stacchio@studio.unibo.it" userId="e059a536-1b17-4eac-9f29-0627b4f4fde1" providerId="ADAL" clId="{236EF6E1-964F-4100-AEF5-4F7A32AA70DE}" dt="2022-02-15T10:23:23.639" v="35" actId="47"/>
        <pc:sldMkLst>
          <pc:docMk/>
          <pc:sldMk cId="652579683" sldId="269"/>
        </pc:sldMkLst>
      </pc:sldChg>
      <pc:sldChg chg="modSp">
        <pc:chgData name="Lorenzo Stacchio - lorenzo.stacchio@studio.unibo.it" userId="e059a536-1b17-4eac-9f29-0627b4f4fde1" providerId="ADAL" clId="{236EF6E1-964F-4100-AEF5-4F7A32AA70DE}" dt="2022-02-15T13:29:17.696" v="36"/>
        <pc:sldMkLst>
          <pc:docMk/>
          <pc:sldMk cId="3135051118" sldId="290"/>
        </pc:sldMkLst>
        <pc:picChg chg="mod">
          <ac:chgData name="Lorenzo Stacchio - lorenzo.stacchio@studio.unibo.it" userId="e059a536-1b17-4eac-9f29-0627b4f4fde1" providerId="ADAL" clId="{236EF6E1-964F-4100-AEF5-4F7A32AA70DE}" dt="2022-02-15T13:29:17.696" v="36"/>
          <ac:picMkLst>
            <pc:docMk/>
            <pc:sldMk cId="3135051118" sldId="290"/>
            <ac:picMk id="4" creationId="{645820B3-4CE2-4831-8EB7-B39C21F61FA6}"/>
          </ac:picMkLst>
        </pc:picChg>
      </pc:sldChg>
      <pc:sldChg chg="delSp mod">
        <pc:chgData name="Lorenzo Stacchio - lorenzo.stacchio@studio.unibo.it" userId="e059a536-1b17-4eac-9f29-0627b4f4fde1" providerId="ADAL" clId="{236EF6E1-964F-4100-AEF5-4F7A32AA70DE}" dt="2022-02-15T10:18:57.464" v="0" actId="478"/>
        <pc:sldMkLst>
          <pc:docMk/>
          <pc:sldMk cId="3632992572" sldId="292"/>
        </pc:sldMkLst>
        <pc:spChg chg="del">
          <ac:chgData name="Lorenzo Stacchio - lorenzo.stacchio@studio.unibo.it" userId="e059a536-1b17-4eac-9f29-0627b4f4fde1" providerId="ADAL" clId="{236EF6E1-964F-4100-AEF5-4F7A32AA70DE}" dt="2022-02-15T10:18:57.464" v="0" actId="478"/>
          <ac:spMkLst>
            <pc:docMk/>
            <pc:sldMk cId="3632992572" sldId="292"/>
            <ac:spMk id="5" creationId="{E3014BB0-3AFC-4D59-9588-DC1473F8E55B}"/>
          </ac:spMkLst>
        </pc:spChg>
      </pc:sldChg>
      <pc:sldChg chg="del">
        <pc:chgData name="Lorenzo Stacchio - lorenzo.stacchio@studio.unibo.it" userId="e059a536-1b17-4eac-9f29-0627b4f4fde1" providerId="ADAL" clId="{236EF6E1-964F-4100-AEF5-4F7A32AA70DE}" dt="2022-02-15T10:19:25.588" v="1" actId="47"/>
        <pc:sldMkLst>
          <pc:docMk/>
          <pc:sldMk cId="2719909731" sldId="294"/>
        </pc:sldMkLst>
      </pc:sldChg>
      <pc:sldChg chg="modSp mod">
        <pc:chgData name="Lorenzo Stacchio - lorenzo.stacchio@studio.unibo.it" userId="e059a536-1b17-4eac-9f29-0627b4f4fde1" providerId="ADAL" clId="{236EF6E1-964F-4100-AEF5-4F7A32AA70DE}" dt="2022-02-15T10:19:44.782" v="30" actId="14100"/>
        <pc:sldMkLst>
          <pc:docMk/>
          <pc:sldMk cId="3899886144" sldId="296"/>
        </pc:sldMkLst>
        <pc:spChg chg="mod">
          <ac:chgData name="Lorenzo Stacchio - lorenzo.stacchio@studio.unibo.it" userId="e059a536-1b17-4eac-9f29-0627b4f4fde1" providerId="ADAL" clId="{236EF6E1-964F-4100-AEF5-4F7A32AA70DE}" dt="2022-02-15T10:19:44.782" v="30" actId="14100"/>
          <ac:spMkLst>
            <pc:docMk/>
            <pc:sldMk cId="3899886144" sldId="296"/>
            <ac:spMk id="11" creationId="{A4492DB8-31EB-463E-9958-743FDAD320FC}"/>
          </ac:spMkLst>
        </pc:spChg>
      </pc:sldChg>
      <pc:sldChg chg="modSp mod">
        <pc:chgData name="Lorenzo Stacchio - lorenzo.stacchio@studio.unibo.it" userId="e059a536-1b17-4eac-9f29-0627b4f4fde1" providerId="ADAL" clId="{236EF6E1-964F-4100-AEF5-4F7A32AA70DE}" dt="2022-02-15T10:20:42.493" v="31" actId="1076"/>
        <pc:sldMkLst>
          <pc:docMk/>
          <pc:sldMk cId="1912956899" sldId="314"/>
        </pc:sldMkLst>
        <pc:spChg chg="mod">
          <ac:chgData name="Lorenzo Stacchio - lorenzo.stacchio@studio.unibo.it" userId="e059a536-1b17-4eac-9f29-0627b4f4fde1" providerId="ADAL" clId="{236EF6E1-964F-4100-AEF5-4F7A32AA70DE}" dt="2022-02-15T10:20:42.493" v="31" actId="1076"/>
          <ac:spMkLst>
            <pc:docMk/>
            <pc:sldMk cId="1912956899" sldId="314"/>
            <ac:spMk id="7" creationId="{B327F655-F2BE-4400-ACBB-B90D502F2217}"/>
          </ac:spMkLst>
        </pc:spChg>
      </pc:sldChg>
      <pc:sldChg chg="del">
        <pc:chgData name="Lorenzo Stacchio - lorenzo.stacchio@studio.unibo.it" userId="e059a536-1b17-4eac-9f29-0627b4f4fde1" providerId="ADAL" clId="{236EF6E1-964F-4100-AEF5-4F7A32AA70DE}" dt="2022-02-15T10:22:13.321" v="32" actId="47"/>
        <pc:sldMkLst>
          <pc:docMk/>
          <pc:sldMk cId="1883391065" sldId="362"/>
        </pc:sldMkLst>
      </pc:sldChg>
      <pc:sldChg chg="del">
        <pc:chgData name="Lorenzo Stacchio - lorenzo.stacchio@studio.unibo.it" userId="e059a536-1b17-4eac-9f29-0627b4f4fde1" providerId="ADAL" clId="{236EF6E1-964F-4100-AEF5-4F7A32AA70DE}" dt="2022-02-15T10:22:13.321" v="32" actId="47"/>
        <pc:sldMkLst>
          <pc:docMk/>
          <pc:sldMk cId="3687081889" sldId="364"/>
        </pc:sldMkLst>
      </pc:sldChg>
      <pc:sldChg chg="del">
        <pc:chgData name="Lorenzo Stacchio - lorenzo.stacchio@studio.unibo.it" userId="e059a536-1b17-4eac-9f29-0627b4f4fde1" providerId="ADAL" clId="{236EF6E1-964F-4100-AEF5-4F7A32AA70DE}" dt="2022-02-15T10:22:13.321" v="32" actId="47"/>
        <pc:sldMkLst>
          <pc:docMk/>
          <pc:sldMk cId="2392661897" sldId="365"/>
        </pc:sldMkLst>
      </pc:sldChg>
      <pc:sldChg chg="del">
        <pc:chgData name="Lorenzo Stacchio - lorenzo.stacchio@studio.unibo.it" userId="e059a536-1b17-4eac-9f29-0627b4f4fde1" providerId="ADAL" clId="{236EF6E1-964F-4100-AEF5-4F7A32AA70DE}" dt="2022-02-15T10:22:13.321" v="32" actId="47"/>
        <pc:sldMkLst>
          <pc:docMk/>
          <pc:sldMk cId="2302234122" sldId="366"/>
        </pc:sldMkLst>
      </pc:sldChg>
    </pc:docChg>
  </pc:docChgLst>
  <pc:docChgLst>
    <pc:chgData name="Lorenzo Stacchio - lorenzo.stacchio@studio.unibo.it" userId="S::lorenzo.stacchio@studio.unibo.it::e059a536-1b17-4eac-9f29-0627b4f4fde1" providerId="AD" clId="Web-{F49C7471-2B57-029D-CDA4-46F5D7D6F89A}"/>
    <pc:docChg chg="addSld modSld sldOrd modSection">
      <pc:chgData name="Lorenzo Stacchio - lorenzo.stacchio@studio.unibo.it" userId="S::lorenzo.stacchio@studio.unibo.it::e059a536-1b17-4eac-9f29-0627b4f4fde1" providerId="AD" clId="Web-{F49C7471-2B57-029D-CDA4-46F5D7D6F89A}" dt="2022-02-28T16:52:41.322" v="16"/>
      <pc:docMkLst>
        <pc:docMk/>
      </pc:docMkLst>
      <pc:sldChg chg="addSp modSp">
        <pc:chgData name="Lorenzo Stacchio - lorenzo.stacchio@studio.unibo.it" userId="S::lorenzo.stacchio@studio.unibo.it::e059a536-1b17-4eac-9f29-0627b4f4fde1" providerId="AD" clId="Web-{F49C7471-2B57-029D-CDA4-46F5D7D6F89A}" dt="2022-02-28T16:52:31.900" v="5"/>
        <pc:sldMkLst>
          <pc:docMk/>
          <pc:sldMk cId="900997159" sldId="272"/>
        </pc:sldMkLst>
        <pc:spChg chg="mod">
          <ac:chgData name="Lorenzo Stacchio - lorenzo.stacchio@studio.unibo.it" userId="S::lorenzo.stacchio@studio.unibo.it::e059a536-1b17-4eac-9f29-0627b4f4fde1" providerId="AD" clId="Web-{F49C7471-2B57-029D-CDA4-46F5D7D6F89A}" dt="2022-02-28T16:52:30.150" v="3" actId="20577"/>
          <ac:spMkLst>
            <pc:docMk/>
            <pc:sldMk cId="900997159" sldId="272"/>
            <ac:spMk id="2" creationId="{B5B25C86-B458-4C01-9CD1-8F2DC297C689}"/>
          </ac:spMkLst>
        </pc:spChg>
        <pc:spChg chg="add mod">
          <ac:chgData name="Lorenzo Stacchio - lorenzo.stacchio@studio.unibo.it" userId="S::lorenzo.stacchio@studio.unibo.it::e059a536-1b17-4eac-9f29-0627b4f4fde1" providerId="AD" clId="Web-{F49C7471-2B57-029D-CDA4-46F5D7D6F89A}" dt="2022-02-28T16:52:31.900" v="5"/>
          <ac:spMkLst>
            <pc:docMk/>
            <pc:sldMk cId="900997159" sldId="272"/>
            <ac:spMk id="4" creationId="{4B7DE589-A992-459E-B471-33E42274D089}"/>
          </ac:spMkLst>
        </pc:spChg>
      </pc:sldChg>
      <pc:sldChg chg="delSp modSp add ord replId">
        <pc:chgData name="Lorenzo Stacchio - lorenzo.stacchio@studio.unibo.it" userId="S::lorenzo.stacchio@studio.unibo.it::e059a536-1b17-4eac-9f29-0627b4f4fde1" providerId="AD" clId="Web-{F49C7471-2B57-029D-CDA4-46F5D7D6F89A}" dt="2022-02-28T16:52:41.322" v="16"/>
        <pc:sldMkLst>
          <pc:docMk/>
          <pc:sldMk cId="2841807060" sldId="375"/>
        </pc:sldMkLst>
        <pc:spChg chg="mod">
          <ac:chgData name="Lorenzo Stacchio - lorenzo.stacchio@studio.unibo.it" userId="S::lorenzo.stacchio@studio.unibo.it::e059a536-1b17-4eac-9f29-0627b4f4fde1" providerId="AD" clId="Web-{F49C7471-2B57-029D-CDA4-46F5D7D6F89A}" dt="2022-02-28T16:52:39.916" v="15" actId="20577"/>
          <ac:spMkLst>
            <pc:docMk/>
            <pc:sldMk cId="2841807060" sldId="375"/>
            <ac:spMk id="2" creationId="{00000000-0000-0000-0000-000000000000}"/>
          </ac:spMkLst>
        </pc:spChg>
        <pc:picChg chg="del">
          <ac:chgData name="Lorenzo Stacchio - lorenzo.stacchio@studio.unibo.it" userId="S::lorenzo.stacchio@studio.unibo.it::e059a536-1b17-4eac-9f29-0627b4f4fde1" providerId="AD" clId="Web-{F49C7471-2B57-029D-CDA4-46F5D7D6F89A}" dt="2022-02-28T16:52:41.322" v="16"/>
          <ac:picMkLst>
            <pc:docMk/>
            <pc:sldMk cId="2841807060" sldId="375"/>
            <ac:picMk id="6" creationId="{9AFD4609-D78F-4741-BB59-961C443781BA}"/>
          </ac:picMkLst>
        </pc:picChg>
      </pc:sldChg>
    </pc:docChg>
  </pc:docChgLst>
  <pc:docChgLst>
    <pc:chgData name="Lorenzo Stacchio - lorenzo.stacchio@studio.unibo.it" userId="S::lorenzo.stacchio@studio.unibo.it::e059a536-1b17-4eac-9f29-0627b4f4fde1" providerId="AD" clId="Web-{4F129573-E767-9AEE-791E-91679FDD76D5}"/>
    <pc:docChg chg="delSld modSld modSection">
      <pc:chgData name="Lorenzo Stacchio - lorenzo.stacchio@studio.unibo.it" userId="S::lorenzo.stacchio@studio.unibo.it::e059a536-1b17-4eac-9f29-0627b4f4fde1" providerId="AD" clId="Web-{4F129573-E767-9AEE-791E-91679FDD76D5}" dt="2022-02-14T09:50:04.601" v="13" actId="20577"/>
      <pc:docMkLst>
        <pc:docMk/>
      </pc:docMkLst>
      <pc:sldChg chg="modSp">
        <pc:chgData name="Lorenzo Stacchio - lorenzo.stacchio@studio.unibo.it" userId="S::lorenzo.stacchio@studio.unibo.it::e059a536-1b17-4eac-9f29-0627b4f4fde1" providerId="AD" clId="Web-{4F129573-E767-9AEE-791E-91679FDD76D5}" dt="2022-02-14T09:50:04.601" v="13" actId="20577"/>
        <pc:sldMkLst>
          <pc:docMk/>
          <pc:sldMk cId="3085230404" sldId="263"/>
        </pc:sldMkLst>
        <pc:spChg chg="mod">
          <ac:chgData name="Lorenzo Stacchio - lorenzo.stacchio@studio.unibo.it" userId="S::lorenzo.stacchio@studio.unibo.it::e059a536-1b17-4eac-9f29-0627b4f4fde1" providerId="AD" clId="Web-{4F129573-E767-9AEE-791E-91679FDD76D5}" dt="2022-02-14T09:50:04.601" v="13" actId="20577"/>
          <ac:spMkLst>
            <pc:docMk/>
            <pc:sldMk cId="3085230404" sldId="263"/>
            <ac:spMk id="2" creationId="{00000000-0000-0000-0000-000000000000}"/>
          </ac:spMkLst>
        </pc:spChg>
      </pc:sldChg>
      <pc:sldChg chg="del">
        <pc:chgData name="Lorenzo Stacchio - lorenzo.stacchio@studio.unibo.it" userId="S::lorenzo.stacchio@studio.unibo.it::e059a536-1b17-4eac-9f29-0627b4f4fde1" providerId="AD" clId="Web-{4F129573-E767-9AEE-791E-91679FDD76D5}" dt="2022-02-14T09:49:45.507" v="0"/>
        <pc:sldMkLst>
          <pc:docMk/>
          <pc:sldMk cId="1199445773" sldId="264"/>
        </pc:sldMkLst>
      </pc:sldChg>
    </pc:docChg>
  </pc:docChgLst>
  <pc:docChgLst>
    <pc:chgData name="Lorenzo Stacchio - lorenzo.stacchio@studio.unibo.it" userId="S::lorenzo.stacchio@studio.unibo.it::e059a536-1b17-4eac-9f29-0627b4f4fde1" providerId="AD" clId="Web-{EC15B697-20A7-0952-53F6-4F20A69E4C86}"/>
    <pc:docChg chg="addSld modSld sldOrd modSection">
      <pc:chgData name="Lorenzo Stacchio - lorenzo.stacchio@studio.unibo.it" userId="S::lorenzo.stacchio@studio.unibo.it::e059a536-1b17-4eac-9f29-0627b4f4fde1" providerId="AD" clId="Web-{EC15B697-20A7-0952-53F6-4F20A69E4C86}" dt="2022-04-05T12:42:57.840" v="65" actId="20577"/>
      <pc:docMkLst>
        <pc:docMk/>
      </pc:docMkLst>
      <pc:sldChg chg="addSp delSp modSp add ord replId">
        <pc:chgData name="Lorenzo Stacchio - lorenzo.stacchio@studio.unibo.it" userId="S::lorenzo.stacchio@studio.unibo.it::e059a536-1b17-4eac-9f29-0627b4f4fde1" providerId="AD" clId="Web-{EC15B697-20A7-0952-53F6-4F20A69E4C86}" dt="2022-04-05T12:42:27.902" v="40" actId="20577"/>
        <pc:sldMkLst>
          <pc:docMk/>
          <pc:sldMk cId="3907145384" sldId="468"/>
        </pc:sldMkLst>
        <pc:spChg chg="mod">
          <ac:chgData name="Lorenzo Stacchio - lorenzo.stacchio@studio.unibo.it" userId="S::lorenzo.stacchio@studio.unibo.it::e059a536-1b17-4eac-9f29-0627b4f4fde1" providerId="AD" clId="Web-{EC15B697-20A7-0952-53F6-4F20A69E4C86}" dt="2022-04-05T12:42:27.902" v="40" actId="20577"/>
          <ac:spMkLst>
            <pc:docMk/>
            <pc:sldMk cId="3907145384" sldId="468"/>
            <ac:spMk id="2" creationId="{00000000-0000-0000-0000-000000000000}"/>
          </ac:spMkLst>
        </pc:spChg>
        <pc:picChg chg="del mod">
          <ac:chgData name="Lorenzo Stacchio - lorenzo.stacchio@studio.unibo.it" userId="S::lorenzo.stacchio@studio.unibo.it::e059a536-1b17-4eac-9f29-0627b4f4fde1" providerId="AD" clId="Web-{EC15B697-20A7-0952-53F6-4F20A69E4C86}" dt="2022-04-05T12:36:45.112" v="23"/>
          <ac:picMkLst>
            <pc:docMk/>
            <pc:sldMk cId="3907145384" sldId="468"/>
            <ac:picMk id="6" creationId="{73B9C9B4-B0AE-4C65-A71D-4C6FADB0F6C0}"/>
          </ac:picMkLst>
        </pc:picChg>
        <pc:picChg chg="add del mod modCrop">
          <ac:chgData name="Lorenzo Stacchio - lorenzo.stacchio@studio.unibo.it" userId="S::lorenzo.stacchio@studio.unibo.it::e059a536-1b17-4eac-9f29-0627b4f4fde1" providerId="AD" clId="Web-{EC15B697-20A7-0952-53F6-4F20A69E4C86}" dt="2022-04-05T12:42:11.823" v="34"/>
          <ac:picMkLst>
            <pc:docMk/>
            <pc:sldMk cId="3907145384" sldId="468"/>
            <ac:picMk id="7" creationId="{7647F4BB-FA99-D6CF-FCBD-BCF9C57CE67C}"/>
          </ac:picMkLst>
        </pc:picChg>
        <pc:picChg chg="add mod">
          <ac:chgData name="Lorenzo Stacchio - lorenzo.stacchio@studio.unibo.it" userId="S::lorenzo.stacchio@studio.unibo.it::e059a536-1b17-4eac-9f29-0627b4f4fde1" providerId="AD" clId="Web-{EC15B697-20A7-0952-53F6-4F20A69E4C86}" dt="2022-04-05T12:42:16.824" v="37" actId="1076"/>
          <ac:picMkLst>
            <pc:docMk/>
            <pc:sldMk cId="3907145384" sldId="468"/>
            <ac:picMk id="8" creationId="{AE43F3E2-7EE1-12E9-AD37-0D1F9AF32625}"/>
          </ac:picMkLst>
        </pc:picChg>
      </pc:sldChg>
      <pc:sldChg chg="addSp delSp modSp add ord">
        <pc:chgData name="Lorenzo Stacchio - lorenzo.stacchio@studio.unibo.it" userId="S::lorenzo.stacchio@studio.unibo.it::e059a536-1b17-4eac-9f29-0627b4f4fde1" providerId="AD" clId="Web-{EC15B697-20A7-0952-53F6-4F20A69E4C86}" dt="2022-04-05T12:42:36.480" v="45"/>
        <pc:sldMkLst>
          <pc:docMk/>
          <pc:sldMk cId="2316070058" sldId="469"/>
        </pc:sldMkLst>
        <pc:spChg chg="add del">
          <ac:chgData name="Lorenzo Stacchio - lorenzo.stacchio@studio.unibo.it" userId="S::lorenzo.stacchio@studio.unibo.it::e059a536-1b17-4eac-9f29-0627b4f4fde1" providerId="AD" clId="Web-{EC15B697-20A7-0952-53F6-4F20A69E4C86}" dt="2022-04-05T12:42:36.480" v="45"/>
          <ac:spMkLst>
            <pc:docMk/>
            <pc:sldMk cId="2316070058" sldId="469"/>
            <ac:spMk id="2" creationId="{5C666085-9276-ED79-0F50-3EE2FB64C503}"/>
          </ac:spMkLst>
        </pc:spChg>
        <pc:spChg chg="mod">
          <ac:chgData name="Lorenzo Stacchio - lorenzo.stacchio@studio.unibo.it" userId="S::lorenzo.stacchio@studio.unibo.it::e059a536-1b17-4eac-9f29-0627b4f4fde1" providerId="AD" clId="Web-{EC15B697-20A7-0952-53F6-4F20A69E4C86}" dt="2022-04-05T12:42:34.371" v="44" actId="20577"/>
          <ac:spMkLst>
            <pc:docMk/>
            <pc:sldMk cId="2316070058" sldId="469"/>
            <ac:spMk id="5" creationId="{35334D2D-5EFB-44B4-91B7-A33A53992966}"/>
          </ac:spMkLst>
        </pc:spChg>
      </pc:sldChg>
      <pc:sldChg chg="add">
        <pc:chgData name="Lorenzo Stacchio - lorenzo.stacchio@studio.unibo.it" userId="S::lorenzo.stacchio@studio.unibo.it::e059a536-1b17-4eac-9f29-0627b4f4fde1" providerId="AD" clId="Web-{EC15B697-20A7-0952-53F6-4F20A69E4C86}" dt="2022-04-05T12:42:41.871" v="46"/>
        <pc:sldMkLst>
          <pc:docMk/>
          <pc:sldMk cId="2914742718" sldId="470"/>
        </pc:sldMkLst>
      </pc:sldChg>
      <pc:sldChg chg="modSp add">
        <pc:chgData name="Lorenzo Stacchio - lorenzo.stacchio@studio.unibo.it" userId="S::lorenzo.stacchio@studio.unibo.it::e059a536-1b17-4eac-9f29-0627b4f4fde1" providerId="AD" clId="Web-{EC15B697-20A7-0952-53F6-4F20A69E4C86}" dt="2022-04-05T12:42:57.840" v="65" actId="20577"/>
        <pc:sldMkLst>
          <pc:docMk/>
          <pc:sldMk cId="1368693864" sldId="471"/>
        </pc:sldMkLst>
        <pc:spChg chg="mod">
          <ac:chgData name="Lorenzo Stacchio - lorenzo.stacchio@studio.unibo.it" userId="S::lorenzo.stacchio@studio.unibo.it::e059a536-1b17-4eac-9f29-0627b4f4fde1" providerId="AD" clId="Web-{EC15B697-20A7-0952-53F6-4F20A69E4C86}" dt="2022-04-05T12:42:57.840" v="65" actId="20577"/>
          <ac:spMkLst>
            <pc:docMk/>
            <pc:sldMk cId="1368693864" sldId="471"/>
            <ac:spMk id="5" creationId="{35334D2D-5EFB-44B4-91B7-A33A53992966}"/>
          </ac:spMkLst>
        </pc:spChg>
      </pc:sldChg>
    </pc:docChg>
  </pc:docChgLst>
  <pc:docChgLst>
    <pc:chgData name="Lorenzo Stacchio - lorenzo.stacchio@studio.unibo.it" userId="S::lorenzo.stacchio@studio.unibo.it::e059a536-1b17-4eac-9f29-0627b4f4fde1" providerId="AD" clId="Web-{4E82C411-2383-5378-21D2-4547CB41D183}"/>
    <pc:docChg chg="addSld modSld sldOrd modSection">
      <pc:chgData name="Lorenzo Stacchio - lorenzo.stacchio@studio.unibo.it" userId="S::lorenzo.stacchio@studio.unibo.it::e059a536-1b17-4eac-9f29-0627b4f4fde1" providerId="AD" clId="Web-{4E82C411-2383-5378-21D2-4547CB41D183}" dt="2021-09-09T17:25:14.097" v="1486" actId="1076"/>
      <pc:docMkLst>
        <pc:docMk/>
      </pc:docMkLst>
      <pc:sldChg chg="modSp">
        <pc:chgData name="Lorenzo Stacchio - lorenzo.stacchio@studio.unibo.it" userId="S::lorenzo.stacchio@studio.unibo.it::e059a536-1b17-4eac-9f29-0627b4f4fde1" providerId="AD" clId="Web-{4E82C411-2383-5378-21D2-4547CB41D183}" dt="2021-09-09T16:07:12.002" v="145" actId="20577"/>
        <pc:sldMkLst>
          <pc:docMk/>
          <pc:sldMk cId="3632992572" sldId="292"/>
        </pc:sldMkLst>
        <pc:spChg chg="mod">
          <ac:chgData name="Lorenzo Stacchio - lorenzo.stacchio@studio.unibo.it" userId="S::lorenzo.stacchio@studio.unibo.it::e059a536-1b17-4eac-9f29-0627b4f4fde1" providerId="AD" clId="Web-{4E82C411-2383-5378-21D2-4547CB41D183}" dt="2021-09-09T16:07:12.002" v="145" actId="20577"/>
          <ac:spMkLst>
            <pc:docMk/>
            <pc:sldMk cId="3632992572" sldId="292"/>
            <ac:spMk id="2" creationId="{00000000-0000-0000-0000-000000000000}"/>
          </ac:spMkLst>
        </pc:spChg>
      </pc:sldChg>
      <pc:sldChg chg="modSp">
        <pc:chgData name="Lorenzo Stacchio - lorenzo.stacchio@studio.unibo.it" userId="S::lorenzo.stacchio@studio.unibo.it::e059a536-1b17-4eac-9f29-0627b4f4fde1" providerId="AD" clId="Web-{4E82C411-2383-5378-21D2-4547CB41D183}" dt="2021-09-09T17:25:14.097" v="1486" actId="1076"/>
        <pc:sldMkLst>
          <pc:docMk/>
          <pc:sldMk cId="2719909731" sldId="294"/>
        </pc:sldMkLst>
        <pc:spChg chg="mod">
          <ac:chgData name="Lorenzo Stacchio - lorenzo.stacchio@studio.unibo.it" userId="S::lorenzo.stacchio@studio.unibo.it::e059a536-1b17-4eac-9f29-0627b4f4fde1" providerId="AD" clId="Web-{4E82C411-2383-5378-21D2-4547CB41D183}" dt="2021-09-09T17:25:14.097" v="1486" actId="1076"/>
          <ac:spMkLst>
            <pc:docMk/>
            <pc:sldMk cId="2719909731" sldId="294"/>
            <ac:spMk id="8" creationId="{18E398CC-DFD2-4A86-8F98-9F42671F109A}"/>
          </ac:spMkLst>
        </pc:spChg>
      </pc:sldChg>
      <pc:sldChg chg="addSp delSp modSp ord delAnim">
        <pc:chgData name="Lorenzo Stacchio - lorenzo.stacchio@studio.unibo.it" userId="S::lorenzo.stacchio@studio.unibo.it::e059a536-1b17-4eac-9f29-0627b4f4fde1" providerId="AD" clId="Web-{4E82C411-2383-5378-21D2-4547CB41D183}" dt="2021-09-09T16:21:56.666" v="1148" actId="20577"/>
        <pc:sldMkLst>
          <pc:docMk/>
          <pc:sldMk cId="2189661142" sldId="299"/>
        </pc:sldMkLst>
        <pc:spChg chg="mod">
          <ac:chgData name="Lorenzo Stacchio - lorenzo.stacchio@studio.unibo.it" userId="S::lorenzo.stacchio@studio.unibo.it::e059a536-1b17-4eac-9f29-0627b4f4fde1" providerId="AD" clId="Web-{4E82C411-2383-5378-21D2-4547CB41D183}" dt="2021-09-09T16:09:18.474" v="185" actId="20577"/>
          <ac:spMkLst>
            <pc:docMk/>
            <pc:sldMk cId="2189661142" sldId="299"/>
            <ac:spMk id="2" creationId="{B5B25C86-B458-4C01-9CD1-8F2DC297C689}"/>
          </ac:spMkLst>
        </pc:spChg>
        <pc:spChg chg="del">
          <ac:chgData name="Lorenzo Stacchio - lorenzo.stacchio@studio.unibo.it" userId="S::lorenzo.stacchio@studio.unibo.it::e059a536-1b17-4eac-9f29-0627b4f4fde1" providerId="AD" clId="Web-{4E82C411-2383-5378-21D2-4547CB41D183}" dt="2021-09-09T15:59:31.239" v="16"/>
          <ac:spMkLst>
            <pc:docMk/>
            <pc:sldMk cId="2189661142" sldId="299"/>
            <ac:spMk id="3" creationId="{AB42CAC8-6095-440E-85F6-BAE16D798FFC}"/>
          </ac:spMkLst>
        </pc:spChg>
        <pc:spChg chg="add mod">
          <ac:chgData name="Lorenzo Stacchio - lorenzo.stacchio@studio.unibo.it" userId="S::lorenzo.stacchio@studio.unibo.it::e059a536-1b17-4eac-9f29-0627b4f4fde1" providerId="AD" clId="Web-{4E82C411-2383-5378-21D2-4547CB41D183}" dt="2021-09-09T16:13:16.152" v="463" actId="1076"/>
          <ac:spMkLst>
            <pc:docMk/>
            <pc:sldMk cId="2189661142" sldId="299"/>
            <ac:spMk id="4" creationId="{B5C674BD-B7E5-49B8-B0D9-41DE6FD97763}"/>
          </ac:spMkLst>
        </pc:spChg>
        <pc:spChg chg="add mod">
          <ac:chgData name="Lorenzo Stacchio - lorenzo.stacchio@studio.unibo.it" userId="S::lorenzo.stacchio@studio.unibo.it::e059a536-1b17-4eac-9f29-0627b4f4fde1" providerId="AD" clId="Web-{4E82C411-2383-5378-21D2-4547CB41D183}" dt="2021-09-09T16:13:16.152" v="464" actId="1076"/>
          <ac:spMkLst>
            <pc:docMk/>
            <pc:sldMk cId="2189661142" sldId="299"/>
            <ac:spMk id="6" creationId="{91D0E7FE-A594-4DCB-BB69-9BDC040CC880}"/>
          </ac:spMkLst>
        </pc:spChg>
        <pc:spChg chg="add del mod">
          <ac:chgData name="Lorenzo Stacchio - lorenzo.stacchio@studio.unibo.it" userId="S::lorenzo.stacchio@studio.unibo.it::e059a536-1b17-4eac-9f29-0627b4f4fde1" providerId="AD" clId="Web-{4E82C411-2383-5378-21D2-4547CB41D183}" dt="2021-09-09T16:08:11.456" v="161"/>
          <ac:spMkLst>
            <pc:docMk/>
            <pc:sldMk cId="2189661142" sldId="299"/>
            <ac:spMk id="8" creationId="{EF80AEE0-4F9A-4184-990D-81742C8CB3BA}"/>
          </ac:spMkLst>
        </pc:spChg>
        <pc:spChg chg="del">
          <ac:chgData name="Lorenzo Stacchio - lorenzo.stacchio@studio.unibo.it" userId="S::lorenzo.stacchio@studio.unibo.it::e059a536-1b17-4eac-9f29-0627b4f4fde1" providerId="AD" clId="Web-{4E82C411-2383-5378-21D2-4547CB41D183}" dt="2021-09-09T15:59:21.739" v="0"/>
          <ac:spMkLst>
            <pc:docMk/>
            <pc:sldMk cId="2189661142" sldId="299"/>
            <ac:spMk id="10" creationId="{2728AEA4-E5A7-453F-858D-8D1DA3AE17AB}"/>
          </ac:spMkLst>
        </pc:spChg>
        <pc:spChg chg="add del mod">
          <ac:chgData name="Lorenzo Stacchio - lorenzo.stacchio@studio.unibo.it" userId="S::lorenzo.stacchio@studio.unibo.it::e059a536-1b17-4eac-9f29-0627b4f4fde1" providerId="AD" clId="Web-{4E82C411-2383-5378-21D2-4547CB41D183}" dt="2021-09-09T16:03:08.948" v="56"/>
          <ac:spMkLst>
            <pc:docMk/>
            <pc:sldMk cId="2189661142" sldId="299"/>
            <ac:spMk id="16" creationId="{AE8ED22E-6647-4649-B2B5-93F1CAF1E2A8}"/>
          </ac:spMkLst>
        </pc:spChg>
        <pc:spChg chg="add del mod">
          <ac:chgData name="Lorenzo Stacchio - lorenzo.stacchio@studio.unibo.it" userId="S::lorenzo.stacchio@studio.unibo.it::e059a536-1b17-4eac-9f29-0627b4f4fde1" providerId="AD" clId="Web-{4E82C411-2383-5378-21D2-4547CB41D183}" dt="2021-09-09T16:03:08.948" v="55"/>
          <ac:spMkLst>
            <pc:docMk/>
            <pc:sldMk cId="2189661142" sldId="299"/>
            <ac:spMk id="18" creationId="{240AD51B-E493-4704-B744-9B90AC847985}"/>
          </ac:spMkLst>
        </pc:spChg>
        <pc:spChg chg="add del mod">
          <ac:chgData name="Lorenzo Stacchio - lorenzo.stacchio@studio.unibo.it" userId="S::lorenzo.stacchio@studio.unibo.it::e059a536-1b17-4eac-9f29-0627b4f4fde1" providerId="AD" clId="Web-{4E82C411-2383-5378-21D2-4547CB41D183}" dt="2021-09-09T16:08:11.456" v="159"/>
          <ac:spMkLst>
            <pc:docMk/>
            <pc:sldMk cId="2189661142" sldId="299"/>
            <ac:spMk id="20" creationId="{5D298596-C112-4317-90F5-989CEF45B69F}"/>
          </ac:spMkLst>
        </pc:spChg>
        <pc:spChg chg="add del mod">
          <ac:chgData name="Lorenzo Stacchio - lorenzo.stacchio@studio.unibo.it" userId="S::lorenzo.stacchio@studio.unibo.it::e059a536-1b17-4eac-9f29-0627b4f4fde1" providerId="AD" clId="Web-{4E82C411-2383-5378-21D2-4547CB41D183}" dt="2021-09-09T16:03:08.948" v="53"/>
          <ac:spMkLst>
            <pc:docMk/>
            <pc:sldMk cId="2189661142" sldId="299"/>
            <ac:spMk id="26" creationId="{9E40C66D-A67A-4BB1-ABC3-DC79E934E1A2}"/>
          </ac:spMkLst>
        </pc:spChg>
        <pc:spChg chg="add del mod">
          <ac:chgData name="Lorenzo Stacchio - lorenzo.stacchio@studio.unibo.it" userId="S::lorenzo.stacchio@studio.unibo.it::e059a536-1b17-4eac-9f29-0627b4f4fde1" providerId="AD" clId="Web-{4E82C411-2383-5378-21D2-4547CB41D183}" dt="2021-09-09T16:03:08.948" v="52"/>
          <ac:spMkLst>
            <pc:docMk/>
            <pc:sldMk cId="2189661142" sldId="299"/>
            <ac:spMk id="28" creationId="{A870272E-B704-49B5-8D76-2D2E7FBAEE28}"/>
          </ac:spMkLst>
        </pc:spChg>
        <pc:spChg chg="add del mod">
          <ac:chgData name="Lorenzo Stacchio - lorenzo.stacchio@studio.unibo.it" userId="S::lorenzo.stacchio@studio.unibo.it::e059a536-1b17-4eac-9f29-0627b4f4fde1" providerId="AD" clId="Web-{4E82C411-2383-5378-21D2-4547CB41D183}" dt="2021-09-09T16:08:11.456" v="157"/>
          <ac:spMkLst>
            <pc:docMk/>
            <pc:sldMk cId="2189661142" sldId="299"/>
            <ac:spMk id="30" creationId="{D065307A-EBA4-4857-B7F3-A436CE274A8A}"/>
          </ac:spMkLst>
        </pc:spChg>
        <pc:spChg chg="add mod">
          <ac:chgData name="Lorenzo Stacchio - lorenzo.stacchio@studio.unibo.it" userId="S::lorenzo.stacchio@studio.unibo.it::e059a536-1b17-4eac-9f29-0627b4f4fde1" providerId="AD" clId="Web-{4E82C411-2383-5378-21D2-4547CB41D183}" dt="2021-09-09T16:13:16.168" v="466" actId="1076"/>
          <ac:spMkLst>
            <pc:docMk/>
            <pc:sldMk cId="2189661142" sldId="299"/>
            <ac:spMk id="35" creationId="{3C64AA63-BD70-47A3-8987-5152171198A1}"/>
          </ac:spMkLst>
        </pc:spChg>
        <pc:spChg chg="add mod">
          <ac:chgData name="Lorenzo Stacchio - lorenzo.stacchio@studio.unibo.it" userId="S::lorenzo.stacchio@studio.unibo.it::e059a536-1b17-4eac-9f29-0627b4f4fde1" providerId="AD" clId="Web-{4E82C411-2383-5378-21D2-4547CB41D183}" dt="2021-09-09T16:13:16.168" v="467" actId="1076"/>
          <ac:spMkLst>
            <pc:docMk/>
            <pc:sldMk cId="2189661142" sldId="299"/>
            <ac:spMk id="37" creationId="{E80E8F46-BC06-47FC-8F2C-598E4734E200}"/>
          </ac:spMkLst>
        </pc:spChg>
        <pc:spChg chg="add mod">
          <ac:chgData name="Lorenzo Stacchio - lorenzo.stacchio@studio.unibo.it" userId="S::lorenzo.stacchio@studio.unibo.it::e059a536-1b17-4eac-9f29-0627b4f4fde1" providerId="AD" clId="Web-{4E82C411-2383-5378-21D2-4547CB41D183}" dt="2021-09-09T16:21:56.666" v="1148" actId="20577"/>
          <ac:spMkLst>
            <pc:docMk/>
            <pc:sldMk cId="2189661142" sldId="299"/>
            <ac:spMk id="39" creationId="{70950BFC-BC36-4BC0-A575-BAFFB0791E21}"/>
          </ac:spMkLst>
        </pc:spChg>
        <pc:cxnChg chg="add mod">
          <ac:chgData name="Lorenzo Stacchio - lorenzo.stacchio@studio.unibo.it" userId="S::lorenzo.stacchio@studio.unibo.it::e059a536-1b17-4eac-9f29-0627b4f4fde1" providerId="AD" clId="Web-{4E82C411-2383-5378-21D2-4547CB41D183}" dt="2021-09-09T16:13:16.152" v="465" actId="1076"/>
          <ac:cxnSpMkLst>
            <pc:docMk/>
            <pc:sldMk cId="2189661142" sldId="299"/>
            <ac:cxnSpMk id="12" creationId="{0ADBD9CC-DA86-44E1-80C3-ACCC3296F09A}"/>
          </ac:cxnSpMkLst>
        </pc:cxnChg>
        <pc:cxnChg chg="add del mod">
          <ac:chgData name="Lorenzo Stacchio - lorenzo.stacchio@studio.unibo.it" userId="S::lorenzo.stacchio@studio.unibo.it::e059a536-1b17-4eac-9f29-0627b4f4fde1" providerId="AD" clId="Web-{4E82C411-2383-5378-21D2-4547CB41D183}" dt="2021-09-09T16:08:11.456" v="160"/>
          <ac:cxnSpMkLst>
            <pc:docMk/>
            <pc:sldMk cId="2189661142" sldId="299"/>
            <ac:cxnSpMk id="14" creationId="{AEE6223B-E033-4618-B079-E748C05B6B00}"/>
          </ac:cxnSpMkLst>
        </pc:cxnChg>
        <pc:cxnChg chg="add del mod">
          <ac:chgData name="Lorenzo Stacchio - lorenzo.stacchio@studio.unibo.it" userId="S::lorenzo.stacchio@studio.unibo.it::e059a536-1b17-4eac-9f29-0627b4f4fde1" providerId="AD" clId="Web-{4E82C411-2383-5378-21D2-4547CB41D183}" dt="2021-09-09T16:03:08.948" v="54"/>
          <ac:cxnSpMkLst>
            <pc:docMk/>
            <pc:sldMk cId="2189661142" sldId="299"/>
            <ac:cxnSpMk id="22" creationId="{F52D12C5-752C-41B3-9DA4-35E05558A748}"/>
          </ac:cxnSpMkLst>
        </pc:cxnChg>
        <pc:cxnChg chg="add del mod">
          <ac:chgData name="Lorenzo Stacchio - lorenzo.stacchio@studio.unibo.it" userId="S::lorenzo.stacchio@studio.unibo.it::e059a536-1b17-4eac-9f29-0627b4f4fde1" providerId="AD" clId="Web-{4E82C411-2383-5378-21D2-4547CB41D183}" dt="2021-09-09T16:08:11.456" v="158"/>
          <ac:cxnSpMkLst>
            <pc:docMk/>
            <pc:sldMk cId="2189661142" sldId="299"/>
            <ac:cxnSpMk id="24" creationId="{3C0BF999-7BB1-45E8-B3B5-93454A9CB142}"/>
          </ac:cxnSpMkLst>
        </pc:cxnChg>
        <pc:cxnChg chg="add del mod">
          <ac:chgData name="Lorenzo Stacchio - lorenzo.stacchio@studio.unibo.it" userId="S::lorenzo.stacchio@studio.unibo.it::e059a536-1b17-4eac-9f29-0627b4f4fde1" providerId="AD" clId="Web-{4E82C411-2383-5378-21D2-4547CB41D183}" dt="2021-09-09T16:03:08.948" v="51"/>
          <ac:cxnSpMkLst>
            <pc:docMk/>
            <pc:sldMk cId="2189661142" sldId="299"/>
            <ac:cxnSpMk id="32" creationId="{69AF242B-B8EA-4A07-BDFF-832C29DA06E6}"/>
          </ac:cxnSpMkLst>
        </pc:cxnChg>
        <pc:cxnChg chg="add del mod">
          <ac:chgData name="Lorenzo Stacchio - lorenzo.stacchio@studio.unibo.it" userId="S::lorenzo.stacchio@studio.unibo.it::e059a536-1b17-4eac-9f29-0627b4f4fde1" providerId="AD" clId="Web-{4E82C411-2383-5378-21D2-4547CB41D183}" dt="2021-09-09T16:08:11.456" v="156"/>
          <ac:cxnSpMkLst>
            <pc:docMk/>
            <pc:sldMk cId="2189661142" sldId="299"/>
            <ac:cxnSpMk id="34" creationId="{95FCDEFD-2BBC-4676-B84B-5B628378EA6F}"/>
          </ac:cxnSpMkLst>
        </pc:cxnChg>
        <pc:cxnChg chg="add del mod">
          <ac:chgData name="Lorenzo Stacchio - lorenzo.stacchio@studio.unibo.it" userId="S::lorenzo.stacchio@studio.unibo.it::e059a536-1b17-4eac-9f29-0627b4f4fde1" providerId="AD" clId="Web-{4E82C411-2383-5378-21D2-4547CB41D183}" dt="2021-09-09T16:08:11.456" v="155"/>
          <ac:cxnSpMkLst>
            <pc:docMk/>
            <pc:sldMk cId="2189661142" sldId="299"/>
            <ac:cxnSpMk id="36" creationId="{4A43A1D2-E2BC-410D-8921-0D7CCA912407}"/>
          </ac:cxnSpMkLst>
        </pc:cxnChg>
      </pc:sldChg>
      <pc:sldChg chg="addSp delSp modSp add ord replId">
        <pc:chgData name="Lorenzo Stacchio - lorenzo.stacchio@studio.unibo.it" userId="S::lorenzo.stacchio@studio.unibo.it::e059a536-1b17-4eac-9f29-0627b4f4fde1" providerId="AD" clId="Web-{4E82C411-2383-5378-21D2-4547CB41D183}" dt="2021-09-09T16:38:26.192" v="1247" actId="1076"/>
        <pc:sldMkLst>
          <pc:docMk/>
          <pc:sldMk cId="3763358512" sldId="300"/>
        </pc:sldMkLst>
        <pc:spChg chg="mod">
          <ac:chgData name="Lorenzo Stacchio - lorenzo.stacchio@studio.unibo.it" userId="S::lorenzo.stacchio@studio.unibo.it::e059a536-1b17-4eac-9f29-0627b4f4fde1" providerId="AD" clId="Web-{4E82C411-2383-5378-21D2-4547CB41D183}" dt="2021-09-09T16:16:04.406" v="759" actId="20577"/>
          <ac:spMkLst>
            <pc:docMk/>
            <pc:sldMk cId="3763358512" sldId="300"/>
            <ac:spMk id="2" creationId="{B5B25C86-B458-4C01-9CD1-8F2DC297C689}"/>
          </ac:spMkLst>
        </pc:spChg>
        <pc:spChg chg="add mod">
          <ac:chgData name="Lorenzo Stacchio - lorenzo.stacchio@studio.unibo.it" userId="S::lorenzo.stacchio@studio.unibo.it::e059a536-1b17-4eac-9f29-0627b4f4fde1" providerId="AD" clId="Web-{4E82C411-2383-5378-21D2-4547CB41D183}" dt="2021-09-09T16:17:32.846" v="799" actId="1076"/>
          <ac:spMkLst>
            <pc:docMk/>
            <pc:sldMk cId="3763358512" sldId="300"/>
            <ac:spMk id="3" creationId="{FA6102D8-2F7E-419E-A194-520B26E35C06}"/>
          </ac:spMkLst>
        </pc:spChg>
        <pc:spChg chg="del">
          <ac:chgData name="Lorenzo Stacchio - lorenzo.stacchio@studio.unibo.it" userId="S::lorenzo.stacchio@studio.unibo.it::e059a536-1b17-4eac-9f29-0627b4f4fde1" providerId="AD" clId="Web-{4E82C411-2383-5378-21D2-4547CB41D183}" dt="2021-09-09T16:09:27.146" v="193"/>
          <ac:spMkLst>
            <pc:docMk/>
            <pc:sldMk cId="3763358512" sldId="300"/>
            <ac:spMk id="4" creationId="{B5C674BD-B7E5-49B8-B0D9-41DE6FD97763}"/>
          </ac:spMkLst>
        </pc:spChg>
        <pc:spChg chg="add mod">
          <ac:chgData name="Lorenzo Stacchio - lorenzo.stacchio@studio.unibo.it" userId="S::lorenzo.stacchio@studio.unibo.it::e059a536-1b17-4eac-9f29-0627b4f4fde1" providerId="AD" clId="Web-{4E82C411-2383-5378-21D2-4547CB41D183}" dt="2021-09-09T16:17:32.862" v="800" actId="1076"/>
          <ac:spMkLst>
            <pc:docMk/>
            <pc:sldMk cId="3763358512" sldId="300"/>
            <ac:spMk id="5" creationId="{42CBF38C-6AA6-410A-976A-07F34C3C41C0}"/>
          </ac:spMkLst>
        </pc:spChg>
        <pc:spChg chg="del">
          <ac:chgData name="Lorenzo Stacchio - lorenzo.stacchio@studio.unibo.it" userId="S::lorenzo.stacchio@studio.unibo.it::e059a536-1b17-4eac-9f29-0627b4f4fde1" providerId="AD" clId="Web-{4E82C411-2383-5378-21D2-4547CB41D183}" dt="2021-09-09T16:09:27.146" v="192"/>
          <ac:spMkLst>
            <pc:docMk/>
            <pc:sldMk cId="3763358512" sldId="300"/>
            <ac:spMk id="6" creationId="{91D0E7FE-A594-4DCB-BB69-9BDC040CC880}"/>
          </ac:spMkLst>
        </pc:spChg>
        <pc:spChg chg="add del">
          <ac:chgData name="Lorenzo Stacchio - lorenzo.stacchio@studio.unibo.it" userId="S::lorenzo.stacchio@studio.unibo.it::e059a536-1b17-4eac-9f29-0627b4f4fde1" providerId="AD" clId="Web-{4E82C411-2383-5378-21D2-4547CB41D183}" dt="2021-09-09T16:16:22.891" v="775"/>
          <ac:spMkLst>
            <pc:docMk/>
            <pc:sldMk cId="3763358512" sldId="300"/>
            <ac:spMk id="7" creationId="{06AEDF62-BA3D-48AA-9209-0D736BDE7F8F}"/>
          </ac:spMkLst>
        </pc:spChg>
        <pc:spChg chg="del">
          <ac:chgData name="Lorenzo Stacchio - lorenzo.stacchio@studio.unibo.it" userId="S::lorenzo.stacchio@studio.unibo.it::e059a536-1b17-4eac-9f29-0627b4f4fde1" providerId="AD" clId="Web-{4E82C411-2383-5378-21D2-4547CB41D183}" dt="2021-09-09T16:08:05.941" v="154"/>
          <ac:spMkLst>
            <pc:docMk/>
            <pc:sldMk cId="3763358512" sldId="300"/>
            <ac:spMk id="8" creationId="{EF80AEE0-4F9A-4184-990D-81742C8CB3BA}"/>
          </ac:spMkLst>
        </pc:spChg>
        <pc:spChg chg="add del">
          <ac:chgData name="Lorenzo Stacchio - lorenzo.stacchio@studio.unibo.it" userId="S::lorenzo.stacchio@studio.unibo.it::e059a536-1b17-4eac-9f29-0627b4f4fde1" providerId="AD" clId="Web-{4E82C411-2383-5378-21D2-4547CB41D183}" dt="2021-09-09T16:16:22.891" v="773"/>
          <ac:spMkLst>
            <pc:docMk/>
            <pc:sldMk cId="3763358512" sldId="300"/>
            <ac:spMk id="11" creationId="{905E2B50-ABE3-4499-BE14-833B81326E81}"/>
          </ac:spMkLst>
        </pc:spChg>
        <pc:spChg chg="add mod">
          <ac:chgData name="Lorenzo Stacchio - lorenzo.stacchio@studio.unibo.it" userId="S::lorenzo.stacchio@studio.unibo.it::e059a536-1b17-4eac-9f29-0627b4f4fde1" providerId="AD" clId="Web-{4E82C411-2383-5378-21D2-4547CB41D183}" dt="2021-09-09T16:17:32.877" v="802" actId="1076"/>
          <ac:spMkLst>
            <pc:docMk/>
            <pc:sldMk cId="3763358512" sldId="300"/>
            <ac:spMk id="16" creationId="{5BC30778-7233-4600-BE84-D91C23C87D64}"/>
          </ac:spMkLst>
        </pc:spChg>
        <pc:spChg chg="del">
          <ac:chgData name="Lorenzo Stacchio - lorenzo.stacchio@studio.unibo.it" userId="S::lorenzo.stacchio@studio.unibo.it::e059a536-1b17-4eac-9f29-0627b4f4fde1" providerId="AD" clId="Web-{4E82C411-2383-5378-21D2-4547CB41D183}" dt="2021-09-09T16:08:05.941" v="152"/>
          <ac:spMkLst>
            <pc:docMk/>
            <pc:sldMk cId="3763358512" sldId="300"/>
            <ac:spMk id="20" creationId="{5D298596-C112-4317-90F5-989CEF45B69F}"/>
          </ac:spMkLst>
        </pc:spChg>
        <pc:spChg chg="add mod">
          <ac:chgData name="Lorenzo Stacchio - lorenzo.stacchio@studio.unibo.it" userId="S::lorenzo.stacchio@studio.unibo.it::e059a536-1b17-4eac-9f29-0627b4f4fde1" providerId="AD" clId="Web-{4E82C411-2383-5378-21D2-4547CB41D183}" dt="2021-09-09T16:17:32.893" v="804" actId="1076"/>
          <ac:spMkLst>
            <pc:docMk/>
            <pc:sldMk cId="3763358512" sldId="300"/>
            <ac:spMk id="22" creationId="{2BFB8BF8-E8E0-4A8B-B043-52BDC9C50B8A}"/>
          </ac:spMkLst>
        </pc:spChg>
        <pc:spChg chg="add mod">
          <ac:chgData name="Lorenzo Stacchio - lorenzo.stacchio@studio.unibo.it" userId="S::lorenzo.stacchio@studio.unibo.it::e059a536-1b17-4eac-9f29-0627b4f4fde1" providerId="AD" clId="Web-{4E82C411-2383-5378-21D2-4547CB41D183}" dt="2021-09-09T16:17:32.909" v="806" actId="1076"/>
          <ac:spMkLst>
            <pc:docMk/>
            <pc:sldMk cId="3763358512" sldId="300"/>
            <ac:spMk id="28" creationId="{67FE5E37-1914-4C0B-85C3-0100B570045E}"/>
          </ac:spMkLst>
        </pc:spChg>
        <pc:spChg chg="del">
          <ac:chgData name="Lorenzo Stacchio - lorenzo.stacchio@studio.unibo.it" userId="S::lorenzo.stacchio@studio.unibo.it::e059a536-1b17-4eac-9f29-0627b4f4fde1" providerId="AD" clId="Web-{4E82C411-2383-5378-21D2-4547CB41D183}" dt="2021-09-09T16:08:05.941" v="150"/>
          <ac:spMkLst>
            <pc:docMk/>
            <pc:sldMk cId="3763358512" sldId="300"/>
            <ac:spMk id="30" creationId="{D065307A-EBA4-4857-B7F3-A436CE274A8A}"/>
          </ac:spMkLst>
        </pc:spChg>
        <pc:spChg chg="add del">
          <ac:chgData name="Lorenzo Stacchio - lorenzo.stacchio@studio.unibo.it" userId="S::lorenzo.stacchio@studio.unibo.it::e059a536-1b17-4eac-9f29-0627b4f4fde1" providerId="AD" clId="Web-{4E82C411-2383-5378-21D2-4547CB41D183}" dt="2021-09-09T16:17:24.705" v="797"/>
          <ac:spMkLst>
            <pc:docMk/>
            <pc:sldMk cId="3763358512" sldId="300"/>
            <ac:spMk id="32" creationId="{047A0282-8C7B-487C-A1F9-BF21D2A66F7C}"/>
          </ac:spMkLst>
        </pc:spChg>
        <pc:spChg chg="del">
          <ac:chgData name="Lorenzo Stacchio - lorenzo.stacchio@studio.unibo.it" userId="S::lorenzo.stacchio@studio.unibo.it::e059a536-1b17-4eac-9f29-0627b4f4fde1" providerId="AD" clId="Web-{4E82C411-2383-5378-21D2-4547CB41D183}" dt="2021-09-09T16:09:27.130" v="190"/>
          <ac:spMkLst>
            <pc:docMk/>
            <pc:sldMk cId="3763358512" sldId="300"/>
            <ac:spMk id="35" creationId="{3C64AA63-BD70-47A3-8987-5152171198A1}"/>
          </ac:spMkLst>
        </pc:spChg>
        <pc:spChg chg="del">
          <ac:chgData name="Lorenzo Stacchio - lorenzo.stacchio@studio.unibo.it" userId="S::lorenzo.stacchio@studio.unibo.it::e059a536-1b17-4eac-9f29-0627b4f4fde1" providerId="AD" clId="Web-{4E82C411-2383-5378-21D2-4547CB41D183}" dt="2021-09-09T16:09:27.130" v="188"/>
          <ac:spMkLst>
            <pc:docMk/>
            <pc:sldMk cId="3763358512" sldId="300"/>
            <ac:spMk id="37" creationId="{E80E8F46-BC06-47FC-8F2C-598E4734E200}"/>
          </ac:spMkLst>
        </pc:spChg>
        <pc:spChg chg="add mod">
          <ac:chgData name="Lorenzo Stacchio - lorenzo.stacchio@studio.unibo.it" userId="S::lorenzo.stacchio@studio.unibo.it::e059a536-1b17-4eac-9f29-0627b4f4fde1" providerId="AD" clId="Web-{4E82C411-2383-5378-21D2-4547CB41D183}" dt="2021-09-09T16:17:32.909" v="807" actId="1076"/>
          <ac:spMkLst>
            <pc:docMk/>
            <pc:sldMk cId="3763358512" sldId="300"/>
            <ac:spMk id="41" creationId="{EB471096-70F3-4E9A-959B-D54D229C0DEC}"/>
          </ac:spMkLst>
        </pc:spChg>
        <pc:spChg chg="add del mod">
          <ac:chgData name="Lorenzo Stacchio - lorenzo.stacchio@studio.unibo.it" userId="S::lorenzo.stacchio@studio.unibo.it::e059a536-1b17-4eac-9f29-0627b4f4fde1" providerId="AD" clId="Web-{4E82C411-2383-5378-21D2-4547CB41D183}" dt="2021-09-09T16:17:43.896" v="810"/>
          <ac:spMkLst>
            <pc:docMk/>
            <pc:sldMk cId="3763358512" sldId="300"/>
            <ac:spMk id="42" creationId="{4C43E0D0-35DC-4432-82D3-4427DE09F87E}"/>
          </ac:spMkLst>
        </pc:spChg>
        <pc:spChg chg="add mod">
          <ac:chgData name="Lorenzo Stacchio - lorenzo.stacchio@studio.unibo.it" userId="S::lorenzo.stacchio@studio.unibo.it::e059a536-1b17-4eac-9f29-0627b4f4fde1" providerId="AD" clId="Web-{4E82C411-2383-5378-21D2-4547CB41D183}" dt="2021-09-09T16:38:26.192" v="1247" actId="1076"/>
          <ac:spMkLst>
            <pc:docMk/>
            <pc:sldMk cId="3763358512" sldId="300"/>
            <ac:spMk id="44" creationId="{FC5087E1-D6EC-4D3A-8853-A7712F7D2526}"/>
          </ac:spMkLst>
        </pc:spChg>
        <pc:cxnChg chg="add mod">
          <ac:chgData name="Lorenzo Stacchio - lorenzo.stacchio@studio.unibo.it" userId="S::lorenzo.stacchio@studio.unibo.it::e059a536-1b17-4eac-9f29-0627b4f4fde1" providerId="AD" clId="Web-{4E82C411-2383-5378-21D2-4547CB41D183}" dt="2021-09-09T16:17:32.862" v="801" actId="1076"/>
          <ac:cxnSpMkLst>
            <pc:docMk/>
            <pc:sldMk cId="3763358512" sldId="300"/>
            <ac:cxnSpMk id="9" creationId="{6C1B6420-2267-42A3-9E67-8CB64D8076D5}"/>
          </ac:cxnSpMkLst>
        </pc:cxnChg>
        <pc:cxnChg chg="add del">
          <ac:chgData name="Lorenzo Stacchio - lorenzo.stacchio@studio.unibo.it" userId="S::lorenzo.stacchio@studio.unibo.it::e059a536-1b17-4eac-9f29-0627b4f4fde1" providerId="AD" clId="Web-{4E82C411-2383-5378-21D2-4547CB41D183}" dt="2021-09-09T16:16:22.891" v="774"/>
          <ac:cxnSpMkLst>
            <pc:docMk/>
            <pc:sldMk cId="3763358512" sldId="300"/>
            <ac:cxnSpMk id="10" creationId="{5282DDF6-7598-4215-AF0B-2565BD560C44}"/>
          </ac:cxnSpMkLst>
        </pc:cxnChg>
        <pc:cxnChg chg="del">
          <ac:chgData name="Lorenzo Stacchio - lorenzo.stacchio@studio.unibo.it" userId="S::lorenzo.stacchio@studio.unibo.it::e059a536-1b17-4eac-9f29-0627b4f4fde1" providerId="AD" clId="Web-{4E82C411-2383-5378-21D2-4547CB41D183}" dt="2021-09-09T16:09:27.130" v="191"/>
          <ac:cxnSpMkLst>
            <pc:docMk/>
            <pc:sldMk cId="3763358512" sldId="300"/>
            <ac:cxnSpMk id="12" creationId="{0ADBD9CC-DA86-44E1-80C3-ACCC3296F09A}"/>
          </ac:cxnSpMkLst>
        </pc:cxnChg>
        <pc:cxnChg chg="add del">
          <ac:chgData name="Lorenzo Stacchio - lorenzo.stacchio@studio.unibo.it" userId="S::lorenzo.stacchio@studio.unibo.it::e059a536-1b17-4eac-9f29-0627b4f4fde1" providerId="AD" clId="Web-{4E82C411-2383-5378-21D2-4547CB41D183}" dt="2021-09-09T16:16:22.891" v="772"/>
          <ac:cxnSpMkLst>
            <pc:docMk/>
            <pc:sldMk cId="3763358512" sldId="300"/>
            <ac:cxnSpMk id="13" creationId="{BE2ECD4A-4A49-416F-BB2C-B3FCC5D899F9}"/>
          </ac:cxnSpMkLst>
        </pc:cxnChg>
        <pc:cxnChg chg="del">
          <ac:chgData name="Lorenzo Stacchio - lorenzo.stacchio@studio.unibo.it" userId="S::lorenzo.stacchio@studio.unibo.it::e059a536-1b17-4eac-9f29-0627b4f4fde1" providerId="AD" clId="Web-{4E82C411-2383-5378-21D2-4547CB41D183}" dt="2021-09-09T16:08:05.941" v="153"/>
          <ac:cxnSpMkLst>
            <pc:docMk/>
            <pc:sldMk cId="3763358512" sldId="300"/>
            <ac:cxnSpMk id="14" creationId="{AEE6223B-E033-4618-B079-E748C05B6B00}"/>
          </ac:cxnSpMkLst>
        </pc:cxnChg>
        <pc:cxnChg chg="add mod">
          <ac:chgData name="Lorenzo Stacchio - lorenzo.stacchio@studio.unibo.it" userId="S::lorenzo.stacchio@studio.unibo.it::e059a536-1b17-4eac-9f29-0627b4f4fde1" providerId="AD" clId="Web-{4E82C411-2383-5378-21D2-4547CB41D183}" dt="2021-09-09T16:17:32.877" v="803" actId="1076"/>
          <ac:cxnSpMkLst>
            <pc:docMk/>
            <pc:sldMk cId="3763358512" sldId="300"/>
            <ac:cxnSpMk id="18" creationId="{B35687D5-FBBA-4D14-A8EB-7AB19C758DEB}"/>
          </ac:cxnSpMkLst>
        </pc:cxnChg>
        <pc:cxnChg chg="del">
          <ac:chgData name="Lorenzo Stacchio - lorenzo.stacchio@studio.unibo.it" userId="S::lorenzo.stacchio@studio.unibo.it::e059a536-1b17-4eac-9f29-0627b4f4fde1" providerId="AD" clId="Web-{4E82C411-2383-5378-21D2-4547CB41D183}" dt="2021-09-09T16:08:05.941" v="151"/>
          <ac:cxnSpMkLst>
            <pc:docMk/>
            <pc:sldMk cId="3763358512" sldId="300"/>
            <ac:cxnSpMk id="24" creationId="{3C0BF999-7BB1-45E8-B3B5-93454A9CB142}"/>
          </ac:cxnSpMkLst>
        </pc:cxnChg>
        <pc:cxnChg chg="add mod">
          <ac:chgData name="Lorenzo Stacchio - lorenzo.stacchio@studio.unibo.it" userId="S::lorenzo.stacchio@studio.unibo.it::e059a536-1b17-4eac-9f29-0627b4f4fde1" providerId="AD" clId="Web-{4E82C411-2383-5378-21D2-4547CB41D183}" dt="2021-09-09T16:17:32.893" v="805" actId="1076"/>
          <ac:cxnSpMkLst>
            <pc:docMk/>
            <pc:sldMk cId="3763358512" sldId="300"/>
            <ac:cxnSpMk id="26" creationId="{2D4A912D-05E1-4C1D-8F6A-38E266618AC9}"/>
          </ac:cxnSpMkLst>
        </pc:cxnChg>
        <pc:cxnChg chg="del">
          <ac:chgData name="Lorenzo Stacchio - lorenzo.stacchio@studio.unibo.it" userId="S::lorenzo.stacchio@studio.unibo.it::e059a536-1b17-4eac-9f29-0627b4f4fde1" providerId="AD" clId="Web-{4E82C411-2383-5378-21D2-4547CB41D183}" dt="2021-09-09T16:08:05.941" v="149"/>
          <ac:cxnSpMkLst>
            <pc:docMk/>
            <pc:sldMk cId="3763358512" sldId="300"/>
            <ac:cxnSpMk id="34" creationId="{95FCDEFD-2BBC-4676-B84B-5B628378EA6F}"/>
          </ac:cxnSpMkLst>
        </pc:cxnChg>
        <pc:cxnChg chg="del">
          <ac:chgData name="Lorenzo Stacchio - lorenzo.stacchio@studio.unibo.it" userId="S::lorenzo.stacchio@studio.unibo.it::e059a536-1b17-4eac-9f29-0627b4f4fde1" providerId="AD" clId="Web-{4E82C411-2383-5378-21D2-4547CB41D183}" dt="2021-09-09T16:09:27.130" v="189"/>
          <ac:cxnSpMkLst>
            <pc:docMk/>
            <pc:sldMk cId="3763358512" sldId="300"/>
            <ac:cxnSpMk id="36" creationId="{4A43A1D2-E2BC-410D-8921-0D7CCA912407}"/>
          </ac:cxnSpMkLst>
        </pc:cxnChg>
      </pc:sldChg>
      <pc:sldChg chg="addSp delSp modSp add ord replId">
        <pc:chgData name="Lorenzo Stacchio - lorenzo.stacchio@studio.unibo.it" userId="S::lorenzo.stacchio@studio.unibo.it::e059a536-1b17-4eac-9f29-0627b4f4fde1" providerId="AD" clId="Web-{4E82C411-2383-5378-21D2-4547CB41D183}" dt="2021-09-09T16:21:30.712" v="1118" actId="1076"/>
        <pc:sldMkLst>
          <pc:docMk/>
          <pc:sldMk cId="2153418464" sldId="301"/>
        </pc:sldMkLst>
        <pc:spChg chg="mod">
          <ac:chgData name="Lorenzo Stacchio - lorenzo.stacchio@studio.unibo.it" userId="S::lorenzo.stacchio@studio.unibo.it::e059a536-1b17-4eac-9f29-0627b4f4fde1" providerId="AD" clId="Web-{4E82C411-2383-5378-21D2-4547CB41D183}" dt="2021-09-09T16:09:30.396" v="196" actId="20577"/>
          <ac:spMkLst>
            <pc:docMk/>
            <pc:sldMk cId="2153418464" sldId="301"/>
            <ac:spMk id="2" creationId="{B5B25C86-B458-4C01-9CD1-8F2DC297C689}"/>
          </ac:spMkLst>
        </pc:spChg>
        <pc:spChg chg="add mod">
          <ac:chgData name="Lorenzo Stacchio - lorenzo.stacchio@studio.unibo.it" userId="S::lorenzo.stacchio@studio.unibo.it::e059a536-1b17-4eac-9f29-0627b4f4fde1" providerId="AD" clId="Web-{4E82C411-2383-5378-21D2-4547CB41D183}" dt="2021-09-09T16:21:30.712" v="1118" actId="1076"/>
          <ac:spMkLst>
            <pc:docMk/>
            <pc:sldMk cId="2153418464" sldId="301"/>
            <ac:spMk id="3" creationId="{2B4CE94E-DF8C-4CA6-ABD5-42F430C99F44}"/>
          </ac:spMkLst>
        </pc:spChg>
        <pc:spChg chg="mod">
          <ac:chgData name="Lorenzo Stacchio - lorenzo.stacchio@studio.unibo.it" userId="S::lorenzo.stacchio@studio.unibo.it::e059a536-1b17-4eac-9f29-0627b4f4fde1" providerId="AD" clId="Web-{4E82C411-2383-5378-21D2-4547CB41D183}" dt="2021-09-09T16:10:26.554" v="210" actId="1076"/>
          <ac:spMkLst>
            <pc:docMk/>
            <pc:sldMk cId="2153418464" sldId="301"/>
            <ac:spMk id="4" creationId="{B5C674BD-B7E5-49B8-B0D9-41DE6FD97763}"/>
          </ac:spMkLst>
        </pc:spChg>
        <pc:spChg chg="add del mod">
          <ac:chgData name="Lorenzo Stacchio - lorenzo.stacchio@studio.unibo.it" userId="S::lorenzo.stacchio@studio.unibo.it::e059a536-1b17-4eac-9f29-0627b4f4fde1" providerId="AD" clId="Web-{4E82C411-2383-5378-21D2-4547CB41D183}" dt="2021-09-09T16:10:31.741" v="225"/>
          <ac:spMkLst>
            <pc:docMk/>
            <pc:sldMk cId="2153418464" sldId="301"/>
            <ac:spMk id="5" creationId="{524F1C87-89DC-4A54-A62D-6D3C26FE40BD}"/>
          </ac:spMkLst>
        </pc:spChg>
        <pc:spChg chg="mod">
          <ac:chgData name="Lorenzo Stacchio - lorenzo.stacchio@studio.unibo.it" userId="S::lorenzo.stacchio@studio.unibo.it::e059a536-1b17-4eac-9f29-0627b4f4fde1" providerId="AD" clId="Web-{4E82C411-2383-5378-21D2-4547CB41D183}" dt="2021-09-09T16:10:26.569" v="211" actId="1076"/>
          <ac:spMkLst>
            <pc:docMk/>
            <pc:sldMk cId="2153418464" sldId="301"/>
            <ac:spMk id="6" creationId="{91D0E7FE-A594-4DCB-BB69-9BDC040CC880}"/>
          </ac:spMkLst>
        </pc:spChg>
        <pc:spChg chg="mod">
          <ac:chgData name="Lorenzo Stacchio - lorenzo.stacchio@studio.unibo.it" userId="S::lorenzo.stacchio@studio.unibo.it::e059a536-1b17-4eac-9f29-0627b4f4fde1" providerId="AD" clId="Web-{4E82C411-2383-5378-21D2-4547CB41D183}" dt="2021-09-09T16:10:26.569" v="212" actId="1076"/>
          <ac:spMkLst>
            <pc:docMk/>
            <pc:sldMk cId="2153418464" sldId="301"/>
            <ac:spMk id="8" creationId="{EF80AEE0-4F9A-4184-990D-81742C8CB3BA}"/>
          </ac:spMkLst>
        </pc:spChg>
        <pc:spChg chg="mod">
          <ac:chgData name="Lorenzo Stacchio - lorenzo.stacchio@studio.unibo.it" userId="S::lorenzo.stacchio@studio.unibo.it::e059a536-1b17-4eac-9f29-0627b4f4fde1" providerId="AD" clId="Web-{4E82C411-2383-5378-21D2-4547CB41D183}" dt="2021-09-09T16:10:26.585" v="215" actId="1076"/>
          <ac:spMkLst>
            <pc:docMk/>
            <pc:sldMk cId="2153418464" sldId="301"/>
            <ac:spMk id="20" creationId="{5D298596-C112-4317-90F5-989CEF45B69F}"/>
          </ac:spMkLst>
        </pc:spChg>
        <pc:spChg chg="mod">
          <ac:chgData name="Lorenzo Stacchio - lorenzo.stacchio@studio.unibo.it" userId="S::lorenzo.stacchio@studio.unibo.it::e059a536-1b17-4eac-9f29-0627b4f4fde1" providerId="AD" clId="Web-{4E82C411-2383-5378-21D2-4547CB41D183}" dt="2021-09-09T16:10:26.601" v="217" actId="1076"/>
          <ac:spMkLst>
            <pc:docMk/>
            <pc:sldMk cId="2153418464" sldId="301"/>
            <ac:spMk id="30" creationId="{D065307A-EBA4-4857-B7F3-A436CE274A8A}"/>
          </ac:spMkLst>
        </pc:spChg>
        <pc:spChg chg="mod">
          <ac:chgData name="Lorenzo Stacchio - lorenzo.stacchio@studio.unibo.it" userId="S::lorenzo.stacchio@studio.unibo.it::e059a536-1b17-4eac-9f29-0627b4f4fde1" providerId="AD" clId="Web-{4E82C411-2383-5378-21D2-4547CB41D183}" dt="2021-09-09T16:10:26.632" v="219" actId="1076"/>
          <ac:spMkLst>
            <pc:docMk/>
            <pc:sldMk cId="2153418464" sldId="301"/>
            <ac:spMk id="35" creationId="{3C64AA63-BD70-47A3-8987-5152171198A1}"/>
          </ac:spMkLst>
        </pc:spChg>
        <pc:spChg chg="mod">
          <ac:chgData name="Lorenzo Stacchio - lorenzo.stacchio@studio.unibo.it" userId="S::lorenzo.stacchio@studio.unibo.it::e059a536-1b17-4eac-9f29-0627b4f4fde1" providerId="AD" clId="Web-{4E82C411-2383-5378-21D2-4547CB41D183}" dt="2021-09-09T16:10:26.647" v="221" actId="1076"/>
          <ac:spMkLst>
            <pc:docMk/>
            <pc:sldMk cId="2153418464" sldId="301"/>
            <ac:spMk id="37" creationId="{E80E8F46-BC06-47FC-8F2C-598E4734E200}"/>
          </ac:spMkLst>
        </pc:spChg>
        <pc:cxnChg chg="mod">
          <ac:chgData name="Lorenzo Stacchio - lorenzo.stacchio@studio.unibo.it" userId="S::lorenzo.stacchio@studio.unibo.it::e059a536-1b17-4eac-9f29-0627b4f4fde1" providerId="AD" clId="Web-{4E82C411-2383-5378-21D2-4547CB41D183}" dt="2021-09-09T16:10:26.585" v="213" actId="1076"/>
          <ac:cxnSpMkLst>
            <pc:docMk/>
            <pc:sldMk cId="2153418464" sldId="301"/>
            <ac:cxnSpMk id="12" creationId="{0ADBD9CC-DA86-44E1-80C3-ACCC3296F09A}"/>
          </ac:cxnSpMkLst>
        </pc:cxnChg>
        <pc:cxnChg chg="mod">
          <ac:chgData name="Lorenzo Stacchio - lorenzo.stacchio@studio.unibo.it" userId="S::lorenzo.stacchio@studio.unibo.it::e059a536-1b17-4eac-9f29-0627b4f4fde1" providerId="AD" clId="Web-{4E82C411-2383-5378-21D2-4547CB41D183}" dt="2021-09-09T16:10:26.585" v="214" actId="1076"/>
          <ac:cxnSpMkLst>
            <pc:docMk/>
            <pc:sldMk cId="2153418464" sldId="301"/>
            <ac:cxnSpMk id="14" creationId="{AEE6223B-E033-4618-B079-E748C05B6B00}"/>
          </ac:cxnSpMkLst>
        </pc:cxnChg>
        <pc:cxnChg chg="mod">
          <ac:chgData name="Lorenzo Stacchio - lorenzo.stacchio@studio.unibo.it" userId="S::lorenzo.stacchio@studio.unibo.it::e059a536-1b17-4eac-9f29-0627b4f4fde1" providerId="AD" clId="Web-{4E82C411-2383-5378-21D2-4547CB41D183}" dt="2021-09-09T16:10:26.601" v="216" actId="1076"/>
          <ac:cxnSpMkLst>
            <pc:docMk/>
            <pc:sldMk cId="2153418464" sldId="301"/>
            <ac:cxnSpMk id="24" creationId="{3C0BF999-7BB1-45E8-B3B5-93454A9CB142}"/>
          </ac:cxnSpMkLst>
        </pc:cxnChg>
        <pc:cxnChg chg="mod">
          <ac:chgData name="Lorenzo Stacchio - lorenzo.stacchio@studio.unibo.it" userId="S::lorenzo.stacchio@studio.unibo.it::e059a536-1b17-4eac-9f29-0627b4f4fde1" providerId="AD" clId="Web-{4E82C411-2383-5378-21D2-4547CB41D183}" dt="2021-09-09T16:10:26.601" v="218" actId="1076"/>
          <ac:cxnSpMkLst>
            <pc:docMk/>
            <pc:sldMk cId="2153418464" sldId="301"/>
            <ac:cxnSpMk id="34" creationId="{95FCDEFD-2BBC-4676-B84B-5B628378EA6F}"/>
          </ac:cxnSpMkLst>
        </pc:cxnChg>
        <pc:cxnChg chg="mod">
          <ac:chgData name="Lorenzo Stacchio - lorenzo.stacchio@studio.unibo.it" userId="S::lorenzo.stacchio@studio.unibo.it::e059a536-1b17-4eac-9f29-0627b4f4fde1" providerId="AD" clId="Web-{4E82C411-2383-5378-21D2-4547CB41D183}" dt="2021-09-09T16:10:26.632" v="220" actId="1076"/>
          <ac:cxnSpMkLst>
            <pc:docMk/>
            <pc:sldMk cId="2153418464" sldId="301"/>
            <ac:cxnSpMk id="36" creationId="{4A43A1D2-E2BC-410D-8921-0D7CCA912407}"/>
          </ac:cxnSpMkLst>
        </pc:cxnChg>
      </pc:sldChg>
    </pc:docChg>
  </pc:docChgLst>
  <pc:docChgLst>
    <pc:chgData name="Lorenzo Stacchio - lorenzo.stacchio@studio.unibo.it" userId="S::lorenzo.stacchio@studio.unibo.it::e059a536-1b17-4eac-9f29-0627b4f4fde1" providerId="AD" clId="Web-{0697716D-549F-4E80-97DB-9F0F791F4A4C}"/>
    <pc:docChg chg="modSld">
      <pc:chgData name="Lorenzo Stacchio - lorenzo.stacchio@studio.unibo.it" userId="S::lorenzo.stacchio@studio.unibo.it::e059a536-1b17-4eac-9f29-0627b4f4fde1" providerId="AD" clId="Web-{0697716D-549F-4E80-97DB-9F0F791F4A4C}" dt="2021-09-06T17:49:23.274" v="1" actId="20577"/>
      <pc:docMkLst>
        <pc:docMk/>
      </pc:docMkLst>
      <pc:sldChg chg="modSp">
        <pc:chgData name="Lorenzo Stacchio - lorenzo.stacchio@studio.unibo.it" userId="S::lorenzo.stacchio@studio.unibo.it::e059a536-1b17-4eac-9f29-0627b4f4fde1" providerId="AD" clId="Web-{0697716D-549F-4E80-97DB-9F0F791F4A4C}" dt="2021-09-06T17:49:23.274" v="1" actId="20577"/>
        <pc:sldMkLst>
          <pc:docMk/>
          <pc:sldMk cId="1199445773" sldId="264"/>
        </pc:sldMkLst>
        <pc:spChg chg="mod">
          <ac:chgData name="Lorenzo Stacchio - lorenzo.stacchio@studio.unibo.it" userId="S::lorenzo.stacchio@studio.unibo.it::e059a536-1b17-4eac-9f29-0627b4f4fde1" providerId="AD" clId="Web-{0697716D-549F-4E80-97DB-9F0F791F4A4C}" dt="2021-09-06T17:49:23.274" v="1" actId="20577"/>
          <ac:spMkLst>
            <pc:docMk/>
            <pc:sldMk cId="1199445773" sldId="264"/>
            <ac:spMk id="8" creationId="{9805510B-5D52-4268-B7DC-7B0EB613AD55}"/>
          </ac:spMkLst>
        </pc:spChg>
      </pc:sldChg>
    </pc:docChg>
  </pc:docChgLst>
  <pc:docChgLst>
    <pc:chgData name="Lorenzo Stacchio - lorenzo.stacchio@studio.unibo.it" userId="S::lorenzo.stacchio@studio.unibo.it::e059a536-1b17-4eac-9f29-0627b4f4fde1" providerId="AD" clId="Web-{B1F002A6-05AB-C63D-2373-240497956A00}"/>
    <pc:docChg chg="modSld">
      <pc:chgData name="Lorenzo Stacchio - lorenzo.stacchio@studio.unibo.it" userId="S::lorenzo.stacchio@studio.unibo.it::e059a536-1b17-4eac-9f29-0627b4f4fde1" providerId="AD" clId="Web-{B1F002A6-05AB-C63D-2373-240497956A00}" dt="2022-04-04T20:09:45.430" v="20" actId="1076"/>
      <pc:docMkLst>
        <pc:docMk/>
      </pc:docMkLst>
      <pc:sldChg chg="modSp">
        <pc:chgData name="Lorenzo Stacchio - lorenzo.stacchio@studio.unibo.it" userId="S::lorenzo.stacchio@studio.unibo.it::e059a536-1b17-4eac-9f29-0627b4f4fde1" providerId="AD" clId="Web-{B1F002A6-05AB-C63D-2373-240497956A00}" dt="2022-04-04T20:09:45.430" v="20" actId="1076"/>
        <pc:sldMkLst>
          <pc:docMk/>
          <pc:sldMk cId="192160003" sldId="397"/>
        </pc:sldMkLst>
        <pc:spChg chg="mod">
          <ac:chgData name="Lorenzo Stacchio - lorenzo.stacchio@studio.unibo.it" userId="S::lorenzo.stacchio@studio.unibo.it::e059a536-1b17-4eac-9f29-0627b4f4fde1" providerId="AD" clId="Web-{B1F002A6-05AB-C63D-2373-240497956A00}" dt="2022-04-04T20:09:45.430" v="20" actId="1076"/>
          <ac:spMkLst>
            <pc:docMk/>
            <pc:sldMk cId="192160003" sldId="397"/>
            <ac:spMk id="6" creationId="{45EAA80F-C268-4DEE-B544-14131470E2BC}"/>
          </ac:spMkLst>
        </pc:spChg>
      </pc:sldChg>
    </pc:docChg>
  </pc:docChgLst>
  <pc:docChgLst>
    <pc:chgData name="Lorenzo Stacchio - lorenzo.stacchio@studio.unibo.it" userId="S::lorenzo.stacchio@studio.unibo.it::e059a536-1b17-4eac-9f29-0627b4f4fde1" providerId="AD" clId="Web-{F288902C-BD77-94F1-1D03-DB3929809806}"/>
    <pc:docChg chg="addSld delSld modSection">
      <pc:chgData name="Lorenzo Stacchio - lorenzo.stacchio@studio.unibo.it" userId="S::lorenzo.stacchio@studio.unibo.it::e059a536-1b17-4eac-9f29-0627b4f4fde1" providerId="AD" clId="Web-{F288902C-BD77-94F1-1D03-DB3929809806}" dt="2021-09-29T15:14:09.964" v="1"/>
      <pc:docMkLst>
        <pc:docMk/>
      </pc:docMkLst>
      <pc:sldChg chg="add del">
        <pc:chgData name="Lorenzo Stacchio - lorenzo.stacchio@studio.unibo.it" userId="S::lorenzo.stacchio@studio.unibo.it::e059a536-1b17-4eac-9f29-0627b4f4fde1" providerId="AD" clId="Web-{F288902C-BD77-94F1-1D03-DB3929809806}" dt="2021-09-29T15:14:09.964" v="1"/>
        <pc:sldMkLst>
          <pc:docMk/>
          <pc:sldMk cId="3920826378" sldId="288"/>
        </pc:sldMkLst>
      </pc:sldChg>
    </pc:docChg>
  </pc:docChgLst>
  <pc:docChgLst>
    <pc:chgData name="Lorenzo Stacchio - lorenzo.stacchio@studio.unibo.it" userId="S::lorenzo.stacchio@studio.unibo.it::e059a536-1b17-4eac-9f29-0627b4f4fde1" providerId="AD" clId="Web-{60168549-D617-3CAD-83B7-9E9282D043F4}"/>
    <pc:docChg chg="modSld">
      <pc:chgData name="Lorenzo Stacchio - lorenzo.stacchio@studio.unibo.it" userId="S::lorenzo.stacchio@studio.unibo.it::e059a536-1b17-4eac-9f29-0627b4f4fde1" providerId="AD" clId="Web-{60168549-D617-3CAD-83B7-9E9282D043F4}" dt="2021-10-05T09:41:16.730" v="2" actId="20577"/>
      <pc:docMkLst>
        <pc:docMk/>
      </pc:docMkLst>
      <pc:sldChg chg="modSp">
        <pc:chgData name="Lorenzo Stacchio - lorenzo.stacchio@studio.unibo.it" userId="S::lorenzo.stacchio@studio.unibo.it::e059a536-1b17-4eac-9f29-0627b4f4fde1" providerId="AD" clId="Web-{60168549-D617-3CAD-83B7-9E9282D043F4}" dt="2021-10-05T09:41:16.730" v="2" actId="20577"/>
        <pc:sldMkLst>
          <pc:docMk/>
          <pc:sldMk cId="2816544888" sldId="278"/>
        </pc:sldMkLst>
        <pc:spChg chg="mod">
          <ac:chgData name="Lorenzo Stacchio - lorenzo.stacchio@studio.unibo.it" userId="S::lorenzo.stacchio@studio.unibo.it::e059a536-1b17-4eac-9f29-0627b4f4fde1" providerId="AD" clId="Web-{60168549-D617-3CAD-83B7-9E9282D043F4}" dt="2021-10-05T09:41:16.730" v="2" actId="20577"/>
          <ac:spMkLst>
            <pc:docMk/>
            <pc:sldMk cId="2816544888" sldId="278"/>
            <ac:spMk id="18" creationId="{332662EB-5409-481A-959D-4EDDD8976103}"/>
          </ac:spMkLst>
        </pc:spChg>
      </pc:sldChg>
      <pc:sldChg chg="modSp">
        <pc:chgData name="Lorenzo Stacchio - lorenzo.stacchio@studio.unibo.it" userId="S::lorenzo.stacchio@studio.unibo.it::e059a536-1b17-4eac-9f29-0627b4f4fde1" providerId="AD" clId="Web-{60168549-D617-3CAD-83B7-9E9282D043F4}" dt="2021-10-05T09:41:12.261" v="1" actId="14100"/>
        <pc:sldMkLst>
          <pc:docMk/>
          <pc:sldMk cId="4122595214" sldId="298"/>
        </pc:sldMkLst>
        <pc:spChg chg="mod">
          <ac:chgData name="Lorenzo Stacchio - lorenzo.stacchio@studio.unibo.it" userId="S::lorenzo.stacchio@studio.unibo.it::e059a536-1b17-4eac-9f29-0627b4f4fde1" providerId="AD" clId="Web-{60168549-D617-3CAD-83B7-9E9282D043F4}" dt="2021-10-05T09:41:12.261" v="1" actId="14100"/>
          <ac:spMkLst>
            <pc:docMk/>
            <pc:sldMk cId="4122595214" sldId="298"/>
            <ac:spMk id="4" creationId="{625BBAC7-9D5D-4525-91B6-521C37599DA9}"/>
          </ac:spMkLst>
        </pc:spChg>
      </pc:sldChg>
    </pc:docChg>
  </pc:docChgLst>
  <pc:docChgLst>
    <pc:chgData name="Lorenzo Stacchio - lorenzo.stacchio@studio.unibo.it" userId="S::lorenzo.stacchio@studio.unibo.it::e059a536-1b17-4eac-9f29-0627b4f4fde1" providerId="AD" clId="Web-{3ED62EE9-77F8-3880-5B90-1D5298908787}"/>
    <pc:docChg chg="modSld">
      <pc:chgData name="Lorenzo Stacchio - lorenzo.stacchio@studio.unibo.it" userId="S::lorenzo.stacchio@studio.unibo.it::e059a536-1b17-4eac-9f29-0627b4f4fde1" providerId="AD" clId="Web-{3ED62EE9-77F8-3880-5B90-1D5298908787}" dt="2021-10-06T09:41:11.476" v="3"/>
      <pc:docMkLst>
        <pc:docMk/>
      </pc:docMkLst>
      <pc:sldChg chg="mod modShow">
        <pc:chgData name="Lorenzo Stacchio - lorenzo.stacchio@studio.unibo.it" userId="S::lorenzo.stacchio@studio.unibo.it::e059a536-1b17-4eac-9f29-0627b4f4fde1" providerId="AD" clId="Web-{3ED62EE9-77F8-3880-5B90-1D5298908787}" dt="2021-10-06T09:41:11.351" v="1"/>
        <pc:sldMkLst>
          <pc:docMk/>
          <pc:sldMk cId="1883391065" sldId="362"/>
        </pc:sldMkLst>
      </pc:sldChg>
      <pc:sldChg chg="mod modShow">
        <pc:chgData name="Lorenzo Stacchio - lorenzo.stacchio@studio.unibo.it" userId="S::lorenzo.stacchio@studio.unibo.it::e059a536-1b17-4eac-9f29-0627b4f4fde1" providerId="AD" clId="Web-{3ED62EE9-77F8-3880-5B90-1D5298908787}" dt="2021-10-06T09:41:11.476" v="3"/>
        <pc:sldMkLst>
          <pc:docMk/>
          <pc:sldMk cId="3687081889" sldId="364"/>
        </pc:sldMkLst>
      </pc:sldChg>
      <pc:sldChg chg="mod modShow">
        <pc:chgData name="Lorenzo Stacchio - lorenzo.stacchio@studio.unibo.it" userId="S::lorenzo.stacchio@studio.unibo.it::e059a536-1b17-4eac-9f29-0627b4f4fde1" providerId="AD" clId="Web-{3ED62EE9-77F8-3880-5B90-1D5298908787}" dt="2021-10-06T09:41:11.413" v="2"/>
        <pc:sldMkLst>
          <pc:docMk/>
          <pc:sldMk cId="2392661897" sldId="365"/>
        </pc:sldMkLst>
      </pc:sldChg>
      <pc:sldChg chg="mod modShow">
        <pc:chgData name="Lorenzo Stacchio - lorenzo.stacchio@studio.unibo.it" userId="S::lorenzo.stacchio@studio.unibo.it::e059a536-1b17-4eac-9f29-0627b4f4fde1" providerId="AD" clId="Web-{3ED62EE9-77F8-3880-5B90-1D5298908787}" dt="2021-10-06T09:41:11.304" v="0"/>
        <pc:sldMkLst>
          <pc:docMk/>
          <pc:sldMk cId="2302234122" sldId="366"/>
        </pc:sldMkLst>
      </pc:sldChg>
    </pc:docChg>
  </pc:docChgLst>
  <pc:docChgLst>
    <pc:chgData name="Lorenzo Stacchio - lorenzo.stacchio@studio.unibo.it" userId="S::lorenzo.stacchio@studio.unibo.it::e059a536-1b17-4eac-9f29-0627b4f4fde1" providerId="AD" clId="Web-{B1BA7AF2-B236-5D23-ED4B-BF65FBA16224}"/>
    <pc:docChg chg="modSld">
      <pc:chgData name="Lorenzo Stacchio - lorenzo.stacchio@studio.unibo.it" userId="S::lorenzo.stacchio@studio.unibo.it::e059a536-1b17-4eac-9f29-0627b4f4fde1" providerId="AD" clId="Web-{B1BA7AF2-B236-5D23-ED4B-BF65FBA16224}" dt="2021-09-07T16:40:34.496" v="4"/>
      <pc:docMkLst>
        <pc:docMk/>
      </pc:docMkLst>
      <pc:sldChg chg="delSp">
        <pc:chgData name="Lorenzo Stacchio - lorenzo.stacchio@studio.unibo.it" userId="S::lorenzo.stacchio@studio.unibo.it::e059a536-1b17-4eac-9f29-0627b4f4fde1" providerId="AD" clId="Web-{B1BA7AF2-B236-5D23-ED4B-BF65FBA16224}" dt="2021-09-07T15:54:55.037" v="0"/>
        <pc:sldMkLst>
          <pc:docMk/>
          <pc:sldMk cId="721802644" sldId="293"/>
        </pc:sldMkLst>
        <pc:spChg chg="del">
          <ac:chgData name="Lorenzo Stacchio - lorenzo.stacchio@studio.unibo.it" userId="S::lorenzo.stacchio@studio.unibo.it::e059a536-1b17-4eac-9f29-0627b4f4fde1" providerId="AD" clId="Web-{B1BA7AF2-B236-5D23-ED4B-BF65FBA16224}" dt="2021-09-07T15:54:55.037" v="0"/>
          <ac:spMkLst>
            <pc:docMk/>
            <pc:sldMk cId="721802644" sldId="293"/>
            <ac:spMk id="7" creationId="{68943998-8046-4D45-87E8-B52751E85B57}"/>
          </ac:spMkLst>
        </pc:spChg>
      </pc:sldChg>
      <pc:sldChg chg="addSp modSp">
        <pc:chgData name="Lorenzo Stacchio - lorenzo.stacchio@studio.unibo.it" userId="S::lorenzo.stacchio@studio.unibo.it::e059a536-1b17-4eac-9f29-0627b4f4fde1" providerId="AD" clId="Web-{B1BA7AF2-B236-5D23-ED4B-BF65FBA16224}" dt="2021-09-07T16:40:34.496" v="4"/>
        <pc:sldMkLst>
          <pc:docMk/>
          <pc:sldMk cId="3899886144" sldId="296"/>
        </pc:sldMkLst>
        <pc:spChg chg="add mod">
          <ac:chgData name="Lorenzo Stacchio - lorenzo.stacchio@studio.unibo.it" userId="S::lorenzo.stacchio@studio.unibo.it::e059a536-1b17-4eac-9f29-0627b4f4fde1" providerId="AD" clId="Web-{B1BA7AF2-B236-5D23-ED4B-BF65FBA16224}" dt="2021-09-07T16:40:34.496" v="4"/>
          <ac:spMkLst>
            <pc:docMk/>
            <pc:sldMk cId="3899886144" sldId="296"/>
            <ac:spMk id="4" creationId="{149147F1-BEF0-43DD-A758-07747E112792}"/>
          </ac:spMkLst>
        </pc:spChg>
        <pc:picChg chg="add mod">
          <ac:chgData name="Lorenzo Stacchio - lorenzo.stacchio@studio.unibo.it" userId="S::lorenzo.stacchio@studio.unibo.it::e059a536-1b17-4eac-9f29-0627b4f4fde1" providerId="AD" clId="Web-{B1BA7AF2-B236-5D23-ED4B-BF65FBA16224}" dt="2021-09-07T16:40:04.995" v="2" actId="1076"/>
          <ac:picMkLst>
            <pc:docMk/>
            <pc:sldMk cId="3899886144" sldId="296"/>
            <ac:picMk id="3" creationId="{0FEDB555-B63D-468C-9125-97299DE50D29}"/>
          </ac:picMkLst>
        </pc:picChg>
      </pc:sldChg>
    </pc:docChg>
  </pc:docChgLst>
  <pc:docChgLst>
    <pc:chgData name="Lorenzo Stacchio - lorenzo.stacchio@studio.unibo.it" userId="S::lorenzo.stacchio@studio.unibo.it::e059a536-1b17-4eac-9f29-0627b4f4fde1" providerId="AD" clId="Web-{16FDA800-6DD9-676F-F5BF-BF3F6A16AF80}"/>
    <pc:docChg chg="delSld modSld modSection">
      <pc:chgData name="Lorenzo Stacchio - lorenzo.stacchio@studio.unibo.it" userId="S::lorenzo.stacchio@studio.unibo.it::e059a536-1b17-4eac-9f29-0627b4f4fde1" providerId="AD" clId="Web-{16FDA800-6DD9-676F-F5BF-BF3F6A16AF80}" dt="2021-09-09T15:37:21.477" v="1176"/>
      <pc:docMkLst>
        <pc:docMk/>
      </pc:docMkLst>
      <pc:sldChg chg="modSp">
        <pc:chgData name="Lorenzo Stacchio - lorenzo.stacchio@studio.unibo.it" userId="S::lorenzo.stacchio@studio.unibo.it::e059a536-1b17-4eac-9f29-0627b4f4fde1" providerId="AD" clId="Web-{16FDA800-6DD9-676F-F5BF-BF3F6A16AF80}" dt="2021-09-09T15:30:37.202" v="1060" actId="1076"/>
        <pc:sldMkLst>
          <pc:docMk/>
          <pc:sldMk cId="3731434501" sldId="291"/>
        </pc:sldMkLst>
        <pc:spChg chg="mod">
          <ac:chgData name="Lorenzo Stacchio - lorenzo.stacchio@studio.unibo.it" userId="S::lorenzo.stacchio@studio.unibo.it::e059a536-1b17-4eac-9f29-0627b4f4fde1" providerId="AD" clId="Web-{16FDA800-6DD9-676F-F5BF-BF3F6A16AF80}" dt="2021-09-09T15:30:37.202" v="1060" actId="1076"/>
          <ac:spMkLst>
            <pc:docMk/>
            <pc:sldMk cId="3731434501" sldId="291"/>
            <ac:spMk id="7" creationId="{68943998-8046-4D45-87E8-B52751E85B57}"/>
          </ac:spMkLst>
        </pc:spChg>
      </pc:sldChg>
      <pc:sldChg chg="addSp modSp">
        <pc:chgData name="Lorenzo Stacchio - lorenzo.stacchio@studio.unibo.it" userId="S::lorenzo.stacchio@studio.unibo.it::e059a536-1b17-4eac-9f29-0627b4f4fde1" providerId="AD" clId="Web-{16FDA800-6DD9-676F-F5BF-BF3F6A16AF80}" dt="2021-09-09T15:31:11.937" v="1092" actId="1076"/>
        <pc:sldMkLst>
          <pc:docMk/>
          <pc:sldMk cId="3632992572" sldId="292"/>
        </pc:sldMkLst>
        <pc:spChg chg="add mod">
          <ac:chgData name="Lorenzo Stacchio - lorenzo.stacchio@studio.unibo.it" userId="S::lorenzo.stacchio@studio.unibo.it::e059a536-1b17-4eac-9f29-0627b4f4fde1" providerId="AD" clId="Web-{16FDA800-6DD9-676F-F5BF-BF3F6A16AF80}" dt="2021-09-09T15:18:47.952" v="916" actId="20577"/>
          <ac:spMkLst>
            <pc:docMk/>
            <pc:sldMk cId="3632992572" sldId="292"/>
            <ac:spMk id="3" creationId="{0D368B5F-6419-4652-BEA8-3D04C6CBD1E2}"/>
          </ac:spMkLst>
        </pc:spChg>
        <pc:spChg chg="add mod">
          <ac:chgData name="Lorenzo Stacchio - lorenzo.stacchio@studio.unibo.it" userId="S::lorenzo.stacchio@studio.unibo.it::e059a536-1b17-4eac-9f29-0627b4f4fde1" providerId="AD" clId="Web-{16FDA800-6DD9-676F-F5BF-BF3F6A16AF80}" dt="2021-09-09T15:31:11.937" v="1092" actId="1076"/>
          <ac:spMkLst>
            <pc:docMk/>
            <pc:sldMk cId="3632992572" sldId="292"/>
            <ac:spMk id="4" creationId="{33B82135-859A-4A46-BB0E-DDCDB0C48512}"/>
          </ac:spMkLst>
        </pc:spChg>
        <pc:spChg chg="add mod">
          <ac:chgData name="Lorenzo Stacchio - lorenzo.stacchio@studio.unibo.it" userId="S::lorenzo.stacchio@studio.unibo.it::e059a536-1b17-4eac-9f29-0627b4f4fde1" providerId="AD" clId="Web-{16FDA800-6DD9-676F-F5BF-BF3F6A16AF80}" dt="2021-09-09T15:15:54.354" v="799" actId="1076"/>
          <ac:spMkLst>
            <pc:docMk/>
            <pc:sldMk cId="3632992572" sldId="292"/>
            <ac:spMk id="5" creationId="{E3014BB0-3AFC-4D59-9588-DC1473F8E55B}"/>
          </ac:spMkLst>
        </pc:spChg>
      </pc:sldChg>
      <pc:sldChg chg="addSp delSp modSp mod modClrScheme chgLayout">
        <pc:chgData name="Lorenzo Stacchio - lorenzo.stacchio@studio.unibo.it" userId="S::lorenzo.stacchio@studio.unibo.it::e059a536-1b17-4eac-9f29-0627b4f4fde1" providerId="AD" clId="Web-{16FDA800-6DD9-676F-F5BF-BF3F6A16AF80}" dt="2021-09-09T15:29:14.435" v="1037" actId="20577"/>
        <pc:sldMkLst>
          <pc:docMk/>
          <pc:sldMk cId="2719909731" sldId="294"/>
        </pc:sldMkLst>
        <pc:spChg chg="mod ord">
          <ac:chgData name="Lorenzo Stacchio - lorenzo.stacchio@studio.unibo.it" userId="S::lorenzo.stacchio@studio.unibo.it::e059a536-1b17-4eac-9f29-0627b4f4fde1" providerId="AD" clId="Web-{16FDA800-6DD9-676F-F5BF-BF3F6A16AF80}" dt="2021-09-09T15:20:47.970" v="923"/>
          <ac:spMkLst>
            <pc:docMk/>
            <pc:sldMk cId="2719909731" sldId="294"/>
            <ac:spMk id="2" creationId="{00000000-0000-0000-0000-000000000000}"/>
          </ac:spMkLst>
        </pc:spChg>
        <pc:spChg chg="add del mod">
          <ac:chgData name="Lorenzo Stacchio - lorenzo.stacchio@studio.unibo.it" userId="S::lorenzo.stacchio@studio.unibo.it::e059a536-1b17-4eac-9f29-0627b4f4fde1" providerId="AD" clId="Web-{16FDA800-6DD9-676F-F5BF-BF3F6A16AF80}" dt="2021-09-09T15:20:44.079" v="921"/>
          <ac:spMkLst>
            <pc:docMk/>
            <pc:sldMk cId="2719909731" sldId="294"/>
            <ac:spMk id="5" creationId="{4DD60742-5B25-49C1-8355-BA7E69431B71}"/>
          </ac:spMkLst>
        </pc:spChg>
        <pc:spChg chg="add del mod ord">
          <ac:chgData name="Lorenzo Stacchio - lorenzo.stacchio@studio.unibo.it" userId="S::lorenzo.stacchio@studio.unibo.it::e059a536-1b17-4eac-9f29-0627b4f4fde1" providerId="AD" clId="Web-{16FDA800-6DD9-676F-F5BF-BF3F6A16AF80}" dt="2021-09-09T15:20:52.611" v="924"/>
          <ac:spMkLst>
            <pc:docMk/>
            <pc:sldMk cId="2719909731" sldId="294"/>
            <ac:spMk id="6" creationId="{9B541698-7123-46C3-ABF5-C7465F4227BD}"/>
          </ac:spMkLst>
        </pc:spChg>
        <pc:spChg chg="add mod">
          <ac:chgData name="Lorenzo Stacchio - lorenzo.stacchio@studio.unibo.it" userId="S::lorenzo.stacchio@studio.unibo.it::e059a536-1b17-4eac-9f29-0627b4f4fde1" providerId="AD" clId="Web-{16FDA800-6DD9-676F-F5BF-BF3F6A16AF80}" dt="2021-09-09T15:29:14.435" v="1037" actId="20577"/>
          <ac:spMkLst>
            <pc:docMk/>
            <pc:sldMk cId="2719909731" sldId="294"/>
            <ac:spMk id="8" creationId="{18E398CC-DFD2-4A86-8F98-9F42671F109A}"/>
          </ac:spMkLst>
        </pc:spChg>
        <pc:graphicFrameChg chg="add del mod">
          <ac:chgData name="Lorenzo Stacchio - lorenzo.stacchio@studio.unibo.it" userId="S::lorenzo.stacchio@studio.unibo.it::e059a536-1b17-4eac-9f29-0627b4f4fde1" providerId="AD" clId="Web-{16FDA800-6DD9-676F-F5BF-BF3F6A16AF80}" dt="2021-09-09T15:20:44.079" v="922"/>
          <ac:graphicFrameMkLst>
            <pc:docMk/>
            <pc:sldMk cId="2719909731" sldId="294"/>
            <ac:graphicFrameMk id="4" creationId="{94335AC4-9D64-423E-A08C-53A7884B778E}"/>
          </ac:graphicFrameMkLst>
        </pc:graphicFrameChg>
        <pc:graphicFrameChg chg="add del mod modGraphic">
          <ac:chgData name="Lorenzo Stacchio - lorenzo.stacchio@studio.unibo.it" userId="S::lorenzo.stacchio@studio.unibo.it::e059a536-1b17-4eac-9f29-0627b4f4fde1" providerId="AD" clId="Web-{16FDA800-6DD9-676F-F5BF-BF3F6A16AF80}" dt="2021-09-09T15:21:28.346" v="935"/>
          <ac:graphicFrameMkLst>
            <pc:docMk/>
            <pc:sldMk cId="2719909731" sldId="294"/>
            <ac:graphicFrameMk id="10" creationId="{1F1DFA9F-C485-48ED-AAC2-4C8D1D9B8A3A}"/>
          </ac:graphicFrameMkLst>
        </pc:graphicFrameChg>
      </pc:sldChg>
      <pc:sldChg chg="del">
        <pc:chgData name="Lorenzo Stacchio - lorenzo.stacchio@studio.unibo.it" userId="S::lorenzo.stacchio@studio.unibo.it::e059a536-1b17-4eac-9f29-0627b4f4fde1" providerId="AD" clId="Web-{16FDA800-6DD9-676F-F5BF-BF3F6A16AF80}" dt="2021-09-09T15:28:42.106" v="1032"/>
        <pc:sldMkLst>
          <pc:docMk/>
          <pc:sldMk cId="4232601726" sldId="295"/>
        </pc:sldMkLst>
      </pc:sldChg>
      <pc:sldChg chg="addSp delSp modSp">
        <pc:chgData name="Lorenzo Stacchio - lorenzo.stacchio@studio.unibo.it" userId="S::lorenzo.stacchio@studio.unibo.it::e059a536-1b17-4eac-9f29-0627b4f4fde1" providerId="AD" clId="Web-{16FDA800-6DD9-676F-F5BF-BF3F6A16AF80}" dt="2021-09-09T15:37:21.477" v="1176"/>
        <pc:sldMkLst>
          <pc:docMk/>
          <pc:sldMk cId="3899886144" sldId="296"/>
        </pc:sldMkLst>
        <pc:spChg chg="del">
          <ac:chgData name="Lorenzo Stacchio - lorenzo.stacchio@studio.unibo.it" userId="S::lorenzo.stacchio@studio.unibo.it::e059a536-1b17-4eac-9f29-0627b4f4fde1" providerId="AD" clId="Web-{16FDA800-6DD9-676F-F5BF-BF3F6A16AF80}" dt="2021-09-09T15:32:26.611" v="1096"/>
          <ac:spMkLst>
            <pc:docMk/>
            <pc:sldMk cId="3899886144" sldId="296"/>
            <ac:spMk id="4" creationId="{149147F1-BEF0-43DD-A758-07747E112792}"/>
          </ac:spMkLst>
        </pc:spChg>
        <pc:spChg chg="add mod">
          <ac:chgData name="Lorenzo Stacchio - lorenzo.stacchio@studio.unibo.it" userId="S::lorenzo.stacchio@studio.unibo.it::e059a536-1b17-4eac-9f29-0627b4f4fde1" providerId="AD" clId="Web-{16FDA800-6DD9-676F-F5BF-BF3F6A16AF80}" dt="2021-09-09T15:35:37.490" v="1151" actId="14100"/>
          <ac:spMkLst>
            <pc:docMk/>
            <pc:sldMk cId="3899886144" sldId="296"/>
            <ac:spMk id="10" creationId="{7EE32058-322E-404E-8863-4CB5F2268DA9}"/>
          </ac:spMkLst>
        </pc:spChg>
        <pc:spChg chg="add mod">
          <ac:chgData name="Lorenzo Stacchio - lorenzo.stacchio@studio.unibo.it" userId="S::lorenzo.stacchio@studio.unibo.it::e059a536-1b17-4eac-9f29-0627b4f4fde1" providerId="AD" clId="Web-{16FDA800-6DD9-676F-F5BF-BF3F6A16AF80}" dt="2021-09-09T15:35:28.459" v="1150" actId="1076"/>
          <ac:spMkLst>
            <pc:docMk/>
            <pc:sldMk cId="3899886144" sldId="296"/>
            <ac:spMk id="11" creationId="{A4492DB8-31EB-463E-9958-743FDAD320FC}"/>
          </ac:spMkLst>
        </pc:spChg>
        <pc:spChg chg="add del">
          <ac:chgData name="Lorenzo Stacchio - lorenzo.stacchio@studio.unibo.it" userId="S::lorenzo.stacchio@studio.unibo.it::e059a536-1b17-4eac-9f29-0627b4f4fde1" providerId="AD" clId="Web-{16FDA800-6DD9-676F-F5BF-BF3F6A16AF80}" dt="2021-09-09T15:34:54.614" v="1124"/>
          <ac:spMkLst>
            <pc:docMk/>
            <pc:sldMk cId="3899886144" sldId="296"/>
            <ac:spMk id="12" creationId="{987E3C12-FC10-4EB8-AA95-8C4B9B7B415C}"/>
          </ac:spMkLst>
        </pc:spChg>
        <pc:spChg chg="add mod">
          <ac:chgData name="Lorenzo Stacchio - lorenzo.stacchio@studio.unibo.it" userId="S::lorenzo.stacchio@studio.unibo.it::e059a536-1b17-4eac-9f29-0627b4f4fde1" providerId="AD" clId="Web-{16FDA800-6DD9-676F-F5BF-BF3F6A16AF80}" dt="2021-09-09T15:35:54.944" v="1161" actId="14100"/>
          <ac:spMkLst>
            <pc:docMk/>
            <pc:sldMk cId="3899886144" sldId="296"/>
            <ac:spMk id="13" creationId="{3F126086-1F5D-4EAF-836C-DCA31AE251F7}"/>
          </ac:spMkLst>
        </pc:spChg>
        <pc:spChg chg="add mod">
          <ac:chgData name="Lorenzo Stacchio - lorenzo.stacchio@studio.unibo.it" userId="S::lorenzo.stacchio@studio.unibo.it::e059a536-1b17-4eac-9f29-0627b4f4fde1" providerId="AD" clId="Web-{16FDA800-6DD9-676F-F5BF-BF3F6A16AF80}" dt="2021-09-09T15:36:14.694" v="1171" actId="20577"/>
          <ac:spMkLst>
            <pc:docMk/>
            <pc:sldMk cId="3899886144" sldId="296"/>
            <ac:spMk id="14" creationId="{3D1647B8-97EA-4327-9458-8E9490FE5DA8}"/>
          </ac:spMkLst>
        </pc:spChg>
        <pc:picChg chg="del">
          <ac:chgData name="Lorenzo Stacchio - lorenzo.stacchio@studio.unibo.it" userId="S::lorenzo.stacchio@studio.unibo.it::e059a536-1b17-4eac-9f29-0627b4f4fde1" providerId="AD" clId="Web-{16FDA800-6DD9-676F-F5BF-BF3F6A16AF80}" dt="2021-09-09T15:32:25.408" v="1095"/>
          <ac:picMkLst>
            <pc:docMk/>
            <pc:sldMk cId="3899886144" sldId="296"/>
            <ac:picMk id="3" creationId="{0FEDB555-B63D-468C-9125-97299DE50D29}"/>
          </ac:picMkLst>
        </pc:picChg>
        <pc:picChg chg="add mod">
          <ac:chgData name="Lorenzo Stacchio - lorenzo.stacchio@studio.unibo.it" userId="S::lorenzo.stacchio@studio.unibo.it::e059a536-1b17-4eac-9f29-0627b4f4fde1" providerId="AD" clId="Web-{16FDA800-6DD9-676F-F5BF-BF3F6A16AF80}" dt="2021-09-09T15:35:19.537" v="1143" actId="1076"/>
          <ac:picMkLst>
            <pc:docMk/>
            <pc:sldMk cId="3899886144" sldId="296"/>
            <ac:picMk id="5" creationId="{4D338084-16EA-4AFB-8B87-93226BF5EB53}"/>
          </ac:picMkLst>
        </pc:picChg>
        <pc:picChg chg="add mod">
          <ac:chgData name="Lorenzo Stacchio - lorenzo.stacchio@studio.unibo.it" userId="S::lorenzo.stacchio@studio.unibo.it::e059a536-1b17-4eac-9f29-0627b4f4fde1" providerId="AD" clId="Web-{16FDA800-6DD9-676F-F5BF-BF3F6A16AF80}" dt="2021-09-09T15:35:43.897" v="1157" actId="1076"/>
          <ac:picMkLst>
            <pc:docMk/>
            <pc:sldMk cId="3899886144" sldId="296"/>
            <ac:picMk id="6" creationId="{9F6A08D5-8669-45A0-8CC7-D5AB988C67A6}"/>
          </ac:picMkLst>
        </pc:picChg>
        <pc:picChg chg="add mod">
          <ac:chgData name="Lorenzo Stacchio - lorenzo.stacchio@studio.unibo.it" userId="S::lorenzo.stacchio@studio.unibo.it::e059a536-1b17-4eac-9f29-0627b4f4fde1" providerId="AD" clId="Web-{16FDA800-6DD9-676F-F5BF-BF3F6A16AF80}" dt="2021-09-09T15:35:43.162" v="1156" actId="1076"/>
          <ac:picMkLst>
            <pc:docMk/>
            <pc:sldMk cId="3899886144" sldId="296"/>
            <ac:picMk id="7" creationId="{268DFE85-4C10-45FB-9925-656B40126569}"/>
          </ac:picMkLst>
        </pc:picChg>
        <pc:picChg chg="add mod">
          <ac:chgData name="Lorenzo Stacchio - lorenzo.stacchio@studio.unibo.it" userId="S::lorenzo.stacchio@studio.unibo.it::e059a536-1b17-4eac-9f29-0627b4f4fde1" providerId="AD" clId="Web-{16FDA800-6DD9-676F-F5BF-BF3F6A16AF80}" dt="2021-09-09T15:36:17.898" v="1174" actId="1076"/>
          <ac:picMkLst>
            <pc:docMk/>
            <pc:sldMk cId="3899886144" sldId="296"/>
            <ac:picMk id="8" creationId="{72036C3E-7E8E-49EB-96A1-5FA77E3A9779}"/>
          </ac:picMkLst>
        </pc:picChg>
        <pc:picChg chg="add mod">
          <ac:chgData name="Lorenzo Stacchio - lorenzo.stacchio@studio.unibo.it" userId="S::lorenzo.stacchio@studio.unibo.it::e059a536-1b17-4eac-9f29-0627b4f4fde1" providerId="AD" clId="Web-{16FDA800-6DD9-676F-F5BF-BF3F6A16AF80}" dt="2021-09-09T15:35:19.552" v="1145" actId="1076"/>
          <ac:picMkLst>
            <pc:docMk/>
            <pc:sldMk cId="3899886144" sldId="296"/>
            <ac:picMk id="9" creationId="{BDE69534-78B6-4930-BEFC-5405ECEAC34A}"/>
          </ac:picMkLst>
        </pc:picChg>
        <pc:picChg chg="add mod">
          <ac:chgData name="Lorenzo Stacchio - lorenzo.stacchio@studio.unibo.it" userId="S::lorenzo.stacchio@studio.unibo.it::e059a536-1b17-4eac-9f29-0627b4f4fde1" providerId="AD" clId="Web-{16FDA800-6DD9-676F-F5BF-BF3F6A16AF80}" dt="2021-09-09T15:36:16.569" v="1173" actId="1076"/>
          <ac:picMkLst>
            <pc:docMk/>
            <pc:sldMk cId="3899886144" sldId="296"/>
            <ac:picMk id="15" creationId="{5FE010BE-6156-4710-ABD9-A772D16F01B7}"/>
          </ac:picMkLst>
        </pc:picChg>
        <pc:picChg chg="add del mod">
          <ac:chgData name="Lorenzo Stacchio - lorenzo.stacchio@studio.unibo.it" userId="S::lorenzo.stacchio@studio.unibo.it::e059a536-1b17-4eac-9f29-0627b4f4fde1" providerId="AD" clId="Web-{16FDA800-6DD9-676F-F5BF-BF3F6A16AF80}" dt="2021-09-09T15:37:21.477" v="1176"/>
          <ac:picMkLst>
            <pc:docMk/>
            <pc:sldMk cId="3899886144" sldId="296"/>
            <ac:picMk id="16" creationId="{39F9D8D8-8F44-4237-AC8B-B049F651EE23}"/>
          </ac:picMkLst>
        </pc:picChg>
      </pc:sldChg>
    </pc:docChg>
  </pc:docChgLst>
  <pc:docChgLst>
    <pc:chgData name="Lorenzo Stacchio - lorenzo.stacchio@studio.unibo.it" userId="S::lorenzo.stacchio@studio.unibo.it::e059a536-1b17-4eac-9f29-0627b4f4fde1" providerId="AD" clId="Web-{6743DD94-CBA6-7619-8C8B-BAC121E4E26B}"/>
    <pc:docChg chg="delSld modSld modSection">
      <pc:chgData name="Lorenzo Stacchio - lorenzo.stacchio@studio.unibo.it" userId="S::lorenzo.stacchio@studio.unibo.it::e059a536-1b17-4eac-9f29-0627b4f4fde1" providerId="AD" clId="Web-{6743DD94-CBA6-7619-8C8B-BAC121E4E26B}" dt="2021-10-02T15:03:44.681" v="67" actId="14100"/>
      <pc:docMkLst>
        <pc:docMk/>
      </pc:docMkLst>
      <pc:sldChg chg="modSp">
        <pc:chgData name="Lorenzo Stacchio - lorenzo.stacchio@studio.unibo.it" userId="S::lorenzo.stacchio@studio.unibo.it::e059a536-1b17-4eac-9f29-0627b4f4fde1" providerId="AD" clId="Web-{6743DD94-CBA6-7619-8C8B-BAC121E4E26B}" dt="2021-10-02T14:59:02.440" v="9" actId="1076"/>
        <pc:sldMkLst>
          <pc:docMk/>
          <pc:sldMk cId="2157987535" sldId="279"/>
        </pc:sldMkLst>
        <pc:spChg chg="mod">
          <ac:chgData name="Lorenzo Stacchio - lorenzo.stacchio@studio.unibo.it" userId="S::lorenzo.stacchio@studio.unibo.it::e059a536-1b17-4eac-9f29-0627b4f4fde1" providerId="AD" clId="Web-{6743DD94-CBA6-7619-8C8B-BAC121E4E26B}" dt="2021-10-02T14:58:55.658" v="6" actId="20577"/>
          <ac:spMkLst>
            <pc:docMk/>
            <pc:sldMk cId="2157987535" sldId="279"/>
            <ac:spMk id="10" creationId="{FE0882E4-E580-4ACD-94E0-786B83F261B4}"/>
          </ac:spMkLst>
        </pc:spChg>
        <pc:spChg chg="mod">
          <ac:chgData name="Lorenzo Stacchio - lorenzo.stacchio@studio.unibo.it" userId="S::lorenzo.stacchio@studio.unibo.it::e059a536-1b17-4eac-9f29-0627b4f4fde1" providerId="AD" clId="Web-{6743DD94-CBA6-7619-8C8B-BAC121E4E26B}" dt="2021-10-02T14:59:02.440" v="8" actId="1076"/>
          <ac:spMkLst>
            <pc:docMk/>
            <pc:sldMk cId="2157987535" sldId="279"/>
            <ac:spMk id="24" creationId="{4E6D0435-8BD6-4580-83CE-BE197771D219}"/>
          </ac:spMkLst>
        </pc:spChg>
        <pc:spChg chg="mod">
          <ac:chgData name="Lorenzo Stacchio - lorenzo.stacchio@studio.unibo.it" userId="S::lorenzo.stacchio@studio.unibo.it::e059a536-1b17-4eac-9f29-0627b4f4fde1" providerId="AD" clId="Web-{6743DD94-CBA6-7619-8C8B-BAC121E4E26B}" dt="2021-10-02T14:59:02.440" v="9" actId="1076"/>
          <ac:spMkLst>
            <pc:docMk/>
            <pc:sldMk cId="2157987535" sldId="279"/>
            <ac:spMk id="25" creationId="{7AFDD578-C216-4D35-81F9-0D58F5CA4305}"/>
          </ac:spMkLst>
        </pc:spChg>
        <pc:picChg chg="mod">
          <ac:chgData name="Lorenzo Stacchio - lorenzo.stacchio@studio.unibo.it" userId="S::lorenzo.stacchio@studio.unibo.it::e059a536-1b17-4eac-9f29-0627b4f4fde1" providerId="AD" clId="Web-{6743DD94-CBA6-7619-8C8B-BAC121E4E26B}" dt="2021-10-02T14:59:02.440" v="7" actId="1076"/>
          <ac:picMkLst>
            <pc:docMk/>
            <pc:sldMk cId="2157987535" sldId="279"/>
            <ac:picMk id="1028" creationId="{7E4D6582-E760-4449-B3A6-B0D9D4A7A0CA}"/>
          </ac:picMkLst>
        </pc:picChg>
      </pc:sldChg>
      <pc:sldChg chg="addSp modSp">
        <pc:chgData name="Lorenzo Stacchio - lorenzo.stacchio@studio.unibo.it" userId="S::lorenzo.stacchio@studio.unibo.it::e059a536-1b17-4eac-9f29-0627b4f4fde1" providerId="AD" clId="Web-{6743DD94-CBA6-7619-8C8B-BAC121E4E26B}" dt="2021-10-02T15:03:44.681" v="67" actId="14100"/>
        <pc:sldMkLst>
          <pc:docMk/>
          <pc:sldMk cId="3632992572" sldId="292"/>
        </pc:sldMkLst>
        <pc:spChg chg="mod">
          <ac:chgData name="Lorenzo Stacchio - lorenzo.stacchio@studio.unibo.it" userId="S::lorenzo.stacchio@studio.unibo.it::e059a536-1b17-4eac-9f29-0627b4f4fde1" providerId="AD" clId="Web-{6743DD94-CBA6-7619-8C8B-BAC121E4E26B}" dt="2021-10-02T15:02:08.788" v="42" actId="14100"/>
          <ac:spMkLst>
            <pc:docMk/>
            <pc:sldMk cId="3632992572" sldId="292"/>
            <ac:spMk id="3" creationId="{0D368B5F-6419-4652-BEA8-3D04C6CBD1E2}"/>
          </ac:spMkLst>
        </pc:spChg>
        <pc:spChg chg="mod">
          <ac:chgData name="Lorenzo Stacchio - lorenzo.stacchio@studio.unibo.it" userId="S::lorenzo.stacchio@studio.unibo.it::e059a536-1b17-4eac-9f29-0627b4f4fde1" providerId="AD" clId="Web-{6743DD94-CBA6-7619-8C8B-BAC121E4E26B}" dt="2021-10-02T15:03:10.445" v="53" actId="1076"/>
          <ac:spMkLst>
            <pc:docMk/>
            <pc:sldMk cId="3632992572" sldId="292"/>
            <ac:spMk id="5" creationId="{E3014BB0-3AFC-4D59-9588-DC1473F8E55B}"/>
          </ac:spMkLst>
        </pc:spChg>
        <pc:picChg chg="add mod">
          <ac:chgData name="Lorenzo Stacchio - lorenzo.stacchio@studio.unibo.it" userId="S::lorenzo.stacchio@studio.unibo.it::e059a536-1b17-4eac-9f29-0627b4f4fde1" providerId="AD" clId="Web-{6743DD94-CBA6-7619-8C8B-BAC121E4E26B}" dt="2021-10-02T15:03:30.633" v="64" actId="1076"/>
          <ac:picMkLst>
            <pc:docMk/>
            <pc:sldMk cId="3632992572" sldId="292"/>
            <ac:picMk id="7" creationId="{309BB87E-0BCA-4307-88BF-BA1790ACB0B1}"/>
          </ac:picMkLst>
        </pc:picChg>
        <pc:picChg chg="add mod">
          <ac:chgData name="Lorenzo Stacchio - lorenzo.stacchio@studio.unibo.it" userId="S::lorenzo.stacchio@studio.unibo.it::e059a536-1b17-4eac-9f29-0627b4f4fde1" providerId="AD" clId="Web-{6743DD94-CBA6-7619-8C8B-BAC121E4E26B}" dt="2021-10-02T15:03:29.180" v="61" actId="1076"/>
          <ac:picMkLst>
            <pc:docMk/>
            <pc:sldMk cId="3632992572" sldId="292"/>
            <ac:picMk id="8" creationId="{D3177A50-AC98-48CE-965F-B29DBF9A3600}"/>
          </ac:picMkLst>
        </pc:picChg>
        <pc:picChg chg="add mod">
          <ac:chgData name="Lorenzo Stacchio - lorenzo.stacchio@studio.unibo.it" userId="S::lorenzo.stacchio@studio.unibo.it::e059a536-1b17-4eac-9f29-0627b4f4fde1" providerId="AD" clId="Web-{6743DD94-CBA6-7619-8C8B-BAC121E4E26B}" dt="2021-10-02T15:03:29.196" v="63" actId="1076"/>
          <ac:picMkLst>
            <pc:docMk/>
            <pc:sldMk cId="3632992572" sldId="292"/>
            <ac:picMk id="9" creationId="{61FC88FD-9754-4EFF-B70D-E67A926B21E4}"/>
          </ac:picMkLst>
        </pc:picChg>
        <pc:picChg chg="add mod">
          <ac:chgData name="Lorenzo Stacchio - lorenzo.stacchio@studio.unibo.it" userId="S::lorenzo.stacchio@studio.unibo.it::e059a536-1b17-4eac-9f29-0627b4f4fde1" providerId="AD" clId="Web-{6743DD94-CBA6-7619-8C8B-BAC121E4E26B}" dt="2021-10-02T15:03:29.196" v="62" actId="1076"/>
          <ac:picMkLst>
            <pc:docMk/>
            <pc:sldMk cId="3632992572" sldId="292"/>
            <ac:picMk id="10" creationId="{FBB9FC7D-8B2A-428C-83F3-A57EFD50275F}"/>
          </ac:picMkLst>
        </pc:picChg>
        <pc:cxnChg chg="add mod">
          <ac:chgData name="Lorenzo Stacchio - lorenzo.stacchio@studio.unibo.it" userId="S::lorenzo.stacchio@studio.unibo.it::e059a536-1b17-4eac-9f29-0627b4f4fde1" providerId="AD" clId="Web-{6743DD94-CBA6-7619-8C8B-BAC121E4E26B}" dt="2021-10-02T15:03:44.681" v="67" actId="14100"/>
          <ac:cxnSpMkLst>
            <pc:docMk/>
            <pc:sldMk cId="3632992572" sldId="292"/>
            <ac:cxnSpMk id="11" creationId="{C182ACE6-C3FE-40CF-8904-5C738A651B2F}"/>
          </ac:cxnSpMkLst>
        </pc:cxnChg>
      </pc:sldChg>
      <pc:sldChg chg="del">
        <pc:chgData name="Lorenzo Stacchio - lorenzo.stacchio@studio.unibo.it" userId="S::lorenzo.stacchio@studio.unibo.it::e059a536-1b17-4eac-9f29-0627b4f4fde1" providerId="AD" clId="Web-{6743DD94-CBA6-7619-8C8B-BAC121E4E26B}" dt="2021-10-02T15:00:56.677" v="11"/>
        <pc:sldMkLst>
          <pc:docMk/>
          <pc:sldMk cId="2189661142" sldId="299"/>
        </pc:sldMkLst>
      </pc:sldChg>
      <pc:sldChg chg="del">
        <pc:chgData name="Lorenzo Stacchio - lorenzo.stacchio@studio.unibo.it" userId="S::lorenzo.stacchio@studio.unibo.it::e059a536-1b17-4eac-9f29-0627b4f4fde1" providerId="AD" clId="Web-{6743DD94-CBA6-7619-8C8B-BAC121E4E26B}" dt="2021-10-02T15:00:57.880" v="12"/>
        <pc:sldMkLst>
          <pc:docMk/>
          <pc:sldMk cId="3763358512" sldId="300"/>
        </pc:sldMkLst>
      </pc:sldChg>
      <pc:sldChg chg="del">
        <pc:chgData name="Lorenzo Stacchio - lorenzo.stacchio@studio.unibo.it" userId="S::lorenzo.stacchio@studio.unibo.it::e059a536-1b17-4eac-9f29-0627b4f4fde1" providerId="AD" clId="Web-{6743DD94-CBA6-7619-8C8B-BAC121E4E26B}" dt="2021-10-02T15:00:55.661" v="10"/>
        <pc:sldMkLst>
          <pc:docMk/>
          <pc:sldMk cId="2153418464" sldId="301"/>
        </pc:sldMkLst>
      </pc:sldChg>
    </pc:docChg>
  </pc:docChgLst>
  <pc:docChgLst>
    <pc:chgData name="Lorenzo Stacchio - lorenzo.stacchio@studio.unibo.it" userId="S::lorenzo.stacchio@studio.unibo.it::e059a536-1b17-4eac-9f29-0627b4f4fde1" providerId="AD" clId="Web-{C2702E8C-B347-7A63-9D16-7863A0A8536E}"/>
    <pc:docChg chg="delSld modSection">
      <pc:chgData name="Lorenzo Stacchio - lorenzo.stacchio@studio.unibo.it" userId="S::lorenzo.stacchio@studio.unibo.it::e059a536-1b17-4eac-9f29-0627b4f4fde1" providerId="AD" clId="Web-{C2702E8C-B347-7A63-9D16-7863A0A8536E}" dt="2022-02-15T10:17:22.088" v="1"/>
      <pc:docMkLst>
        <pc:docMk/>
      </pc:docMkLst>
      <pc:sldChg chg="del">
        <pc:chgData name="Lorenzo Stacchio - lorenzo.stacchio@studio.unibo.it" userId="S::lorenzo.stacchio@studio.unibo.it::e059a536-1b17-4eac-9f29-0627b4f4fde1" providerId="AD" clId="Web-{C2702E8C-B347-7A63-9D16-7863A0A8536E}" dt="2022-02-15T10:17:03.040" v="0"/>
        <pc:sldMkLst>
          <pc:docMk/>
          <pc:sldMk cId="40649306" sldId="271"/>
        </pc:sldMkLst>
      </pc:sldChg>
      <pc:sldChg chg="del">
        <pc:chgData name="Lorenzo Stacchio - lorenzo.stacchio@studio.unibo.it" userId="S::lorenzo.stacchio@studio.unibo.it::e059a536-1b17-4eac-9f29-0627b4f4fde1" providerId="AD" clId="Web-{C2702E8C-B347-7A63-9D16-7863A0A8536E}" dt="2022-02-15T10:17:22.088" v="1"/>
        <pc:sldMkLst>
          <pc:docMk/>
          <pc:sldMk cId="2816544888" sldId="278"/>
        </pc:sldMkLst>
      </pc:sldChg>
    </pc:docChg>
  </pc:docChgLst>
  <pc:docChgLst>
    <pc:chgData name="Lorenzo Stacchio - lorenzo.stacchio@studio.unibo.it" userId="S::lorenzo.stacchio@studio.unibo.it::e059a536-1b17-4eac-9f29-0627b4f4fde1" providerId="AD" clId="Web-{1F68C0EE-1D46-4C7C-9CA0-D365AE0EA2CA}"/>
    <pc:docChg chg="addSld delSld modSld modSection">
      <pc:chgData name="Lorenzo Stacchio - lorenzo.stacchio@studio.unibo.it" userId="S::lorenzo.stacchio@studio.unibo.it::e059a536-1b17-4eac-9f29-0627b4f4fde1" providerId="AD" clId="Web-{1F68C0EE-1D46-4C7C-9CA0-D365AE0EA2CA}" dt="2021-10-03T14:18:09.550" v="124" actId="1076"/>
      <pc:docMkLst>
        <pc:docMk/>
      </pc:docMkLst>
      <pc:sldChg chg="modSp">
        <pc:chgData name="Lorenzo Stacchio - lorenzo.stacchio@studio.unibo.it" userId="S::lorenzo.stacchio@studio.unibo.it::e059a536-1b17-4eac-9f29-0627b4f4fde1" providerId="AD" clId="Web-{1F68C0EE-1D46-4C7C-9CA0-D365AE0EA2CA}" dt="2021-10-03T12:59:25.623" v="15" actId="20577"/>
        <pc:sldMkLst>
          <pc:docMk/>
          <pc:sldMk cId="721802644" sldId="293"/>
        </pc:sldMkLst>
        <pc:spChg chg="mod">
          <ac:chgData name="Lorenzo Stacchio - lorenzo.stacchio@studio.unibo.it" userId="S::lorenzo.stacchio@studio.unibo.it::e059a536-1b17-4eac-9f29-0627b4f4fde1" providerId="AD" clId="Web-{1F68C0EE-1D46-4C7C-9CA0-D365AE0EA2CA}" dt="2021-10-03T12:59:25.623" v="15" actId="20577"/>
          <ac:spMkLst>
            <pc:docMk/>
            <pc:sldMk cId="721802644" sldId="293"/>
            <ac:spMk id="30" creationId="{321D833B-ED1B-4E2E-8E8C-EE391A370A62}"/>
          </ac:spMkLst>
        </pc:spChg>
      </pc:sldChg>
      <pc:sldChg chg="modSp">
        <pc:chgData name="Lorenzo Stacchio - lorenzo.stacchio@studio.unibo.it" userId="S::lorenzo.stacchio@studio.unibo.it::e059a536-1b17-4eac-9f29-0627b4f4fde1" providerId="AD" clId="Web-{1F68C0EE-1D46-4C7C-9CA0-D365AE0EA2CA}" dt="2021-10-03T12:56:40.665" v="13" actId="20577"/>
        <pc:sldMkLst>
          <pc:docMk/>
          <pc:sldMk cId="4122595214" sldId="298"/>
        </pc:sldMkLst>
        <pc:spChg chg="mod">
          <ac:chgData name="Lorenzo Stacchio - lorenzo.stacchio@studio.unibo.it" userId="S::lorenzo.stacchio@studio.unibo.it::e059a536-1b17-4eac-9f29-0627b4f4fde1" providerId="AD" clId="Web-{1F68C0EE-1D46-4C7C-9CA0-D365AE0EA2CA}" dt="2021-10-03T12:56:40.665" v="13" actId="20577"/>
          <ac:spMkLst>
            <pc:docMk/>
            <pc:sldMk cId="4122595214" sldId="298"/>
            <ac:spMk id="4" creationId="{625BBAC7-9D5D-4525-91B6-521C37599DA9}"/>
          </ac:spMkLst>
        </pc:spChg>
        <pc:picChg chg="mod">
          <ac:chgData name="Lorenzo Stacchio - lorenzo.stacchio@studio.unibo.it" userId="S::lorenzo.stacchio@studio.unibo.it::e059a536-1b17-4eac-9f29-0627b4f4fde1" providerId="AD" clId="Web-{1F68C0EE-1D46-4C7C-9CA0-D365AE0EA2CA}" dt="2021-10-03T12:56:28.728" v="6" actId="1076"/>
          <ac:picMkLst>
            <pc:docMk/>
            <pc:sldMk cId="4122595214" sldId="298"/>
            <ac:picMk id="2052" creationId="{D2A59B01-334F-4067-817C-ECC54A2B5BF5}"/>
          </ac:picMkLst>
        </pc:picChg>
      </pc:sldChg>
      <pc:sldChg chg="add del">
        <pc:chgData name="Lorenzo Stacchio - lorenzo.stacchio@studio.unibo.it" userId="S::lorenzo.stacchio@studio.unibo.it::e059a536-1b17-4eac-9f29-0627b4f4fde1" providerId="AD" clId="Web-{1F68C0EE-1D46-4C7C-9CA0-D365AE0EA2CA}" dt="2021-10-03T13:12:03.295" v="17"/>
        <pc:sldMkLst>
          <pc:docMk/>
          <pc:sldMk cId="4132271923" sldId="303"/>
        </pc:sldMkLst>
      </pc:sldChg>
      <pc:sldChg chg="del">
        <pc:chgData name="Lorenzo Stacchio - lorenzo.stacchio@studio.unibo.it" userId="S::lorenzo.stacchio@studio.unibo.it::e059a536-1b17-4eac-9f29-0627b4f4fde1" providerId="AD" clId="Web-{1F68C0EE-1D46-4C7C-9CA0-D365AE0EA2CA}" dt="2021-10-03T13:12:31.217" v="18"/>
        <pc:sldMkLst>
          <pc:docMk/>
          <pc:sldMk cId="4199801562" sldId="305"/>
        </pc:sldMkLst>
      </pc:sldChg>
      <pc:sldChg chg="modSp">
        <pc:chgData name="Lorenzo Stacchio - lorenzo.stacchio@studio.unibo.it" userId="S::lorenzo.stacchio@studio.unibo.it::e059a536-1b17-4eac-9f29-0627b4f4fde1" providerId="AD" clId="Web-{1F68C0EE-1D46-4C7C-9CA0-D365AE0EA2CA}" dt="2021-10-03T13:14:18.457" v="61" actId="20577"/>
        <pc:sldMkLst>
          <pc:docMk/>
          <pc:sldMk cId="1055011193" sldId="309"/>
        </pc:sldMkLst>
        <pc:spChg chg="mod">
          <ac:chgData name="Lorenzo Stacchio - lorenzo.stacchio@studio.unibo.it" userId="S::lorenzo.stacchio@studio.unibo.it::e059a536-1b17-4eac-9f29-0627b4f4fde1" providerId="AD" clId="Web-{1F68C0EE-1D46-4C7C-9CA0-D365AE0EA2CA}" dt="2021-10-03T13:14:18.457" v="61" actId="20577"/>
          <ac:spMkLst>
            <pc:docMk/>
            <pc:sldMk cId="1055011193" sldId="309"/>
            <ac:spMk id="4" creationId="{625BBAC7-9D5D-4525-91B6-521C37599DA9}"/>
          </ac:spMkLst>
        </pc:spChg>
      </pc:sldChg>
      <pc:sldChg chg="delSp modSp">
        <pc:chgData name="Lorenzo Stacchio - lorenzo.stacchio@studio.unibo.it" userId="S::lorenzo.stacchio@studio.unibo.it::e059a536-1b17-4eac-9f29-0627b4f4fde1" providerId="AD" clId="Web-{1F68C0EE-1D46-4C7C-9CA0-D365AE0EA2CA}" dt="2021-10-03T13:14:59.223" v="66"/>
        <pc:sldMkLst>
          <pc:docMk/>
          <pc:sldMk cId="4275170492" sldId="311"/>
        </pc:sldMkLst>
        <pc:spChg chg="del mod">
          <ac:chgData name="Lorenzo Stacchio - lorenzo.stacchio@studio.unibo.it" userId="S::lorenzo.stacchio@studio.unibo.it::e059a536-1b17-4eac-9f29-0627b4f4fde1" providerId="AD" clId="Web-{1F68C0EE-1D46-4C7C-9CA0-D365AE0EA2CA}" dt="2021-10-03T13:14:59.223" v="66"/>
          <ac:spMkLst>
            <pc:docMk/>
            <pc:sldMk cId="4275170492" sldId="311"/>
            <ac:spMk id="5" creationId="{7FB52816-2C98-404A-B4E8-DD8A79B83D75}"/>
          </ac:spMkLst>
        </pc:spChg>
        <pc:picChg chg="mod">
          <ac:chgData name="Lorenzo Stacchio - lorenzo.stacchio@studio.unibo.it" userId="S::lorenzo.stacchio@studio.unibo.it::e059a536-1b17-4eac-9f29-0627b4f4fde1" providerId="AD" clId="Web-{1F68C0EE-1D46-4C7C-9CA0-D365AE0EA2CA}" dt="2021-10-03T13:14:41.754" v="64" actId="1076"/>
          <ac:picMkLst>
            <pc:docMk/>
            <pc:sldMk cId="4275170492" sldId="311"/>
            <ac:picMk id="12" creationId="{F73D75E6-A780-4973-9A8F-7F8A0578D41D}"/>
          </ac:picMkLst>
        </pc:picChg>
      </pc:sldChg>
      <pc:sldChg chg="modSp">
        <pc:chgData name="Lorenzo Stacchio - lorenzo.stacchio@studio.unibo.it" userId="S::lorenzo.stacchio@studio.unibo.it::e059a536-1b17-4eac-9f29-0627b4f4fde1" providerId="AD" clId="Web-{1F68C0EE-1D46-4C7C-9CA0-D365AE0EA2CA}" dt="2021-10-03T13:20:49.500" v="80" actId="14100"/>
        <pc:sldMkLst>
          <pc:docMk/>
          <pc:sldMk cId="420597658" sldId="326"/>
        </pc:sldMkLst>
        <pc:spChg chg="mod">
          <ac:chgData name="Lorenzo Stacchio - lorenzo.stacchio@studio.unibo.it" userId="S::lorenzo.stacchio@studio.unibo.it::e059a536-1b17-4eac-9f29-0627b4f4fde1" providerId="AD" clId="Web-{1F68C0EE-1D46-4C7C-9CA0-D365AE0EA2CA}" dt="2021-10-03T13:20:49.500" v="80" actId="14100"/>
          <ac:spMkLst>
            <pc:docMk/>
            <pc:sldMk cId="420597658" sldId="326"/>
            <ac:spMk id="9" creationId="{3F4B02DC-C90B-46DD-940C-156BE6ADE752}"/>
          </ac:spMkLst>
        </pc:spChg>
      </pc:sldChg>
      <pc:sldChg chg="modSp">
        <pc:chgData name="Lorenzo Stacchio - lorenzo.stacchio@studio.unibo.it" userId="S::lorenzo.stacchio@studio.unibo.it::e059a536-1b17-4eac-9f29-0627b4f4fde1" providerId="AD" clId="Web-{1F68C0EE-1D46-4C7C-9CA0-D365AE0EA2CA}" dt="2021-10-03T13:21:33.141" v="99" actId="20577"/>
        <pc:sldMkLst>
          <pc:docMk/>
          <pc:sldMk cId="3015326352" sldId="334"/>
        </pc:sldMkLst>
        <pc:spChg chg="mod">
          <ac:chgData name="Lorenzo Stacchio - lorenzo.stacchio@studio.unibo.it" userId="S::lorenzo.stacchio@studio.unibo.it::e059a536-1b17-4eac-9f29-0627b4f4fde1" providerId="AD" clId="Web-{1F68C0EE-1D46-4C7C-9CA0-D365AE0EA2CA}" dt="2021-10-03T13:21:33.141" v="99" actId="20577"/>
          <ac:spMkLst>
            <pc:docMk/>
            <pc:sldMk cId="3015326352" sldId="334"/>
            <ac:spMk id="9" creationId="{3F4B02DC-C90B-46DD-940C-156BE6ADE752}"/>
          </ac:spMkLst>
        </pc:spChg>
      </pc:sldChg>
      <pc:sldChg chg="modSp">
        <pc:chgData name="Lorenzo Stacchio - lorenzo.stacchio@studio.unibo.it" userId="S::lorenzo.stacchio@studio.unibo.it::e059a536-1b17-4eac-9f29-0627b4f4fde1" providerId="AD" clId="Web-{1F68C0EE-1D46-4C7C-9CA0-D365AE0EA2CA}" dt="2021-10-03T14:14:00.215" v="110" actId="20577"/>
        <pc:sldMkLst>
          <pc:docMk/>
          <pc:sldMk cId="371264260" sldId="358"/>
        </pc:sldMkLst>
        <pc:spChg chg="mod">
          <ac:chgData name="Lorenzo Stacchio - lorenzo.stacchio@studio.unibo.it" userId="S::lorenzo.stacchio@studio.unibo.it::e059a536-1b17-4eac-9f29-0627b4f4fde1" providerId="AD" clId="Web-{1F68C0EE-1D46-4C7C-9CA0-D365AE0EA2CA}" dt="2021-10-03T14:13:47.590" v="100" actId="20577"/>
          <ac:spMkLst>
            <pc:docMk/>
            <pc:sldMk cId="371264260" sldId="358"/>
            <ac:spMk id="2" creationId="{00000000-0000-0000-0000-000000000000}"/>
          </ac:spMkLst>
        </pc:spChg>
        <pc:spChg chg="mod">
          <ac:chgData name="Lorenzo Stacchio - lorenzo.stacchio@studio.unibo.it" userId="S::lorenzo.stacchio@studio.unibo.it::e059a536-1b17-4eac-9f29-0627b4f4fde1" providerId="AD" clId="Web-{1F68C0EE-1D46-4C7C-9CA0-D365AE0EA2CA}" dt="2021-10-03T14:14:00.215" v="110" actId="20577"/>
          <ac:spMkLst>
            <pc:docMk/>
            <pc:sldMk cId="371264260" sldId="358"/>
            <ac:spMk id="6" creationId="{226160AB-A32F-4ED5-8D4B-0912B26EDA20}"/>
          </ac:spMkLst>
        </pc:spChg>
      </pc:sldChg>
      <pc:sldChg chg="modSp">
        <pc:chgData name="Lorenzo Stacchio - lorenzo.stacchio@studio.unibo.it" userId="S::lorenzo.stacchio@studio.unibo.it::e059a536-1b17-4eac-9f29-0627b4f4fde1" providerId="AD" clId="Web-{1F68C0EE-1D46-4C7C-9CA0-D365AE0EA2CA}" dt="2021-10-03T14:15:07.905" v="117" actId="1076"/>
        <pc:sldMkLst>
          <pc:docMk/>
          <pc:sldMk cId="2078180203" sldId="361"/>
        </pc:sldMkLst>
        <pc:spChg chg="mod">
          <ac:chgData name="Lorenzo Stacchio - lorenzo.stacchio@studio.unibo.it" userId="S::lorenzo.stacchio@studio.unibo.it::e059a536-1b17-4eac-9f29-0627b4f4fde1" providerId="AD" clId="Web-{1F68C0EE-1D46-4C7C-9CA0-D365AE0EA2CA}" dt="2021-10-03T14:15:07.905" v="117" actId="1076"/>
          <ac:spMkLst>
            <pc:docMk/>
            <pc:sldMk cId="2078180203" sldId="361"/>
            <ac:spMk id="5" creationId="{574ACCB5-5E49-4080-872A-C213E89B0187}"/>
          </ac:spMkLst>
        </pc:spChg>
      </pc:sldChg>
      <pc:sldChg chg="mod modShow">
        <pc:chgData name="Lorenzo Stacchio - lorenzo.stacchio@studio.unibo.it" userId="S::lorenzo.stacchio@studio.unibo.it::e059a536-1b17-4eac-9f29-0627b4f4fde1" providerId="AD" clId="Web-{1F68C0EE-1D46-4C7C-9CA0-D365AE0EA2CA}" dt="2021-10-03T14:15:30.812" v="119"/>
        <pc:sldMkLst>
          <pc:docMk/>
          <pc:sldMk cId="1883391065" sldId="362"/>
        </pc:sldMkLst>
      </pc:sldChg>
      <pc:sldChg chg="mod modShow">
        <pc:chgData name="Lorenzo Stacchio - lorenzo.stacchio@studio.unibo.it" userId="S::lorenzo.stacchio@studio.unibo.it::e059a536-1b17-4eac-9f29-0627b4f4fde1" providerId="AD" clId="Web-{1F68C0EE-1D46-4C7C-9CA0-D365AE0EA2CA}" dt="2021-10-03T14:15:30.937" v="121"/>
        <pc:sldMkLst>
          <pc:docMk/>
          <pc:sldMk cId="3687081889" sldId="364"/>
        </pc:sldMkLst>
      </pc:sldChg>
      <pc:sldChg chg="mod modShow">
        <pc:chgData name="Lorenzo Stacchio - lorenzo.stacchio@studio.unibo.it" userId="S::lorenzo.stacchio@studio.unibo.it::e059a536-1b17-4eac-9f29-0627b4f4fde1" providerId="AD" clId="Web-{1F68C0EE-1D46-4C7C-9CA0-D365AE0EA2CA}" dt="2021-10-03T14:15:30.874" v="120"/>
        <pc:sldMkLst>
          <pc:docMk/>
          <pc:sldMk cId="2392661897" sldId="365"/>
        </pc:sldMkLst>
      </pc:sldChg>
      <pc:sldChg chg="mod modShow">
        <pc:chgData name="Lorenzo Stacchio - lorenzo.stacchio@studio.unibo.it" userId="S::lorenzo.stacchio@studio.unibo.it::e059a536-1b17-4eac-9f29-0627b4f4fde1" providerId="AD" clId="Web-{1F68C0EE-1D46-4C7C-9CA0-D365AE0EA2CA}" dt="2021-10-03T14:15:30.765" v="118"/>
        <pc:sldMkLst>
          <pc:docMk/>
          <pc:sldMk cId="2302234122" sldId="366"/>
        </pc:sldMkLst>
      </pc:sldChg>
      <pc:sldChg chg="modSp">
        <pc:chgData name="Lorenzo Stacchio - lorenzo.stacchio@studio.unibo.it" userId="S::lorenzo.stacchio@studio.unibo.it::e059a536-1b17-4eac-9f29-0627b4f4fde1" providerId="AD" clId="Web-{1F68C0EE-1D46-4C7C-9CA0-D365AE0EA2CA}" dt="2021-10-03T14:18:09.550" v="124" actId="1076"/>
        <pc:sldMkLst>
          <pc:docMk/>
          <pc:sldMk cId="1723584031" sldId="367"/>
        </pc:sldMkLst>
        <pc:spChg chg="mod">
          <ac:chgData name="Lorenzo Stacchio - lorenzo.stacchio@studio.unibo.it" userId="S::lorenzo.stacchio@studio.unibo.it::e059a536-1b17-4eac-9f29-0627b4f4fde1" providerId="AD" clId="Web-{1F68C0EE-1D46-4C7C-9CA0-D365AE0EA2CA}" dt="2021-10-03T14:18:09.550" v="124" actId="1076"/>
          <ac:spMkLst>
            <pc:docMk/>
            <pc:sldMk cId="1723584031" sldId="367"/>
            <ac:spMk id="6" creationId="{C7EECC12-C208-4028-96D7-34A5266917D1}"/>
          </ac:spMkLst>
        </pc:spChg>
        <pc:spChg chg="mod">
          <ac:chgData name="Lorenzo Stacchio - lorenzo.stacchio@studio.unibo.it" userId="S::lorenzo.stacchio@studio.unibo.it::e059a536-1b17-4eac-9f29-0627b4f4fde1" providerId="AD" clId="Web-{1F68C0EE-1D46-4C7C-9CA0-D365AE0EA2CA}" dt="2021-10-03T14:18:04.753" v="122" actId="1076"/>
          <ac:spMkLst>
            <pc:docMk/>
            <pc:sldMk cId="1723584031" sldId="367"/>
            <ac:spMk id="9" creationId="{3F4B02DC-C90B-46DD-940C-156BE6ADE752}"/>
          </ac:spMkLst>
        </pc:spChg>
      </pc:sldChg>
    </pc:docChg>
  </pc:docChgLst>
  <pc:docChgLst>
    <pc:chgData name="Lorenzo Stacchio - lorenzo.stacchio@studio.unibo.it" userId="e059a536-1b17-4eac-9f29-0627b4f4fde1" providerId="ADAL" clId="{D9B29F45-0395-4AC2-83BD-A852F0775761}"/>
    <pc:docChg chg="undo custSel addSld delSld modSld modSection">
      <pc:chgData name="Lorenzo Stacchio - lorenzo.stacchio@studio.unibo.it" userId="e059a536-1b17-4eac-9f29-0627b4f4fde1" providerId="ADAL" clId="{D9B29F45-0395-4AC2-83BD-A852F0775761}" dt="2022-04-03T11:26:04.395" v="1838"/>
      <pc:docMkLst>
        <pc:docMk/>
      </pc:docMkLst>
      <pc:sldChg chg="modSp mod">
        <pc:chgData name="Lorenzo Stacchio - lorenzo.stacchio@studio.unibo.it" userId="e059a536-1b17-4eac-9f29-0627b4f4fde1" providerId="ADAL" clId="{D9B29F45-0395-4AC2-83BD-A852F0775761}" dt="2022-04-03T10:01:52.445" v="36" actId="20577"/>
        <pc:sldMkLst>
          <pc:docMk/>
          <pc:sldMk cId="3085230404" sldId="263"/>
        </pc:sldMkLst>
        <pc:spChg chg="mod">
          <ac:chgData name="Lorenzo Stacchio - lorenzo.stacchio@studio.unibo.it" userId="e059a536-1b17-4eac-9f29-0627b4f4fde1" providerId="ADAL" clId="{D9B29F45-0395-4AC2-83BD-A852F0775761}" dt="2022-04-03T10:01:52.445" v="36" actId="20577"/>
          <ac:spMkLst>
            <pc:docMk/>
            <pc:sldMk cId="3085230404" sldId="263"/>
            <ac:spMk id="4" creationId="{00000000-0000-0000-0000-000000000000}"/>
          </ac:spMkLst>
        </pc:spChg>
        <pc:spChg chg="mod">
          <ac:chgData name="Lorenzo Stacchio - lorenzo.stacchio@studio.unibo.it" userId="e059a536-1b17-4eac-9f29-0627b4f4fde1" providerId="ADAL" clId="{D9B29F45-0395-4AC2-83BD-A852F0775761}" dt="2022-04-03T10:00:55.791" v="30" actId="20577"/>
          <ac:spMkLst>
            <pc:docMk/>
            <pc:sldMk cId="3085230404" sldId="263"/>
            <ac:spMk id="5" creationId="{5658A367-FBB0-4EEC-A4CE-3C8BF690A6A0}"/>
          </ac:spMkLst>
        </pc:spChg>
      </pc:sldChg>
      <pc:sldChg chg="modSp mod">
        <pc:chgData name="Lorenzo Stacchio - lorenzo.stacchio@studio.unibo.it" userId="e059a536-1b17-4eac-9f29-0627b4f4fde1" providerId="ADAL" clId="{D9B29F45-0395-4AC2-83BD-A852F0775761}" dt="2022-04-03T11:25:51.471" v="1834"/>
        <pc:sldMkLst>
          <pc:docMk/>
          <pc:sldMk cId="2269412900" sldId="267"/>
        </pc:sldMkLst>
        <pc:spChg chg="mod">
          <ac:chgData name="Lorenzo Stacchio - lorenzo.stacchio@studio.unibo.it" userId="e059a536-1b17-4eac-9f29-0627b4f4fde1" providerId="ADAL" clId="{D9B29F45-0395-4AC2-83BD-A852F0775761}" dt="2022-04-03T11:25:51.471" v="1834"/>
          <ac:spMkLst>
            <pc:docMk/>
            <pc:sldMk cId="2269412900" sldId="267"/>
            <ac:spMk id="3" creationId="{00000000-0000-0000-0000-000000000000}"/>
          </ac:spMkLst>
        </pc:spChg>
      </pc:sldChg>
      <pc:sldChg chg="modSp mod">
        <pc:chgData name="Lorenzo Stacchio - lorenzo.stacchio@studio.unibo.it" userId="e059a536-1b17-4eac-9f29-0627b4f4fde1" providerId="ADAL" clId="{D9B29F45-0395-4AC2-83BD-A852F0775761}" dt="2022-04-03T10:38:07.559" v="495" actId="20577"/>
        <pc:sldMkLst>
          <pc:docMk/>
          <pc:sldMk cId="3026439272" sldId="269"/>
        </pc:sldMkLst>
        <pc:spChg chg="mod">
          <ac:chgData name="Lorenzo Stacchio - lorenzo.stacchio@studio.unibo.it" userId="e059a536-1b17-4eac-9f29-0627b4f4fde1" providerId="ADAL" clId="{D9B29F45-0395-4AC2-83BD-A852F0775761}" dt="2022-04-03T10:38:07.559" v="495" actId="20577"/>
          <ac:spMkLst>
            <pc:docMk/>
            <pc:sldMk cId="3026439272" sldId="269"/>
            <ac:spMk id="3" creationId="{8F961CDE-AB05-4C0A-B7BB-3304BC526CE0}"/>
          </ac:spMkLst>
        </pc:spChg>
      </pc:sldChg>
      <pc:sldChg chg="del">
        <pc:chgData name="Lorenzo Stacchio - lorenzo.stacchio@studio.unibo.it" userId="e059a536-1b17-4eac-9f29-0627b4f4fde1" providerId="ADAL" clId="{D9B29F45-0395-4AC2-83BD-A852F0775761}" dt="2022-04-03T10:38:14.965" v="497" actId="47"/>
        <pc:sldMkLst>
          <pc:docMk/>
          <pc:sldMk cId="1588028915" sldId="276"/>
        </pc:sldMkLst>
      </pc:sldChg>
      <pc:sldChg chg="modSp mod">
        <pc:chgData name="Lorenzo Stacchio - lorenzo.stacchio@studio.unibo.it" userId="e059a536-1b17-4eac-9f29-0627b4f4fde1" providerId="ADAL" clId="{D9B29F45-0395-4AC2-83BD-A852F0775761}" dt="2022-04-03T11:26:04.395" v="1838"/>
        <pc:sldMkLst>
          <pc:docMk/>
          <pc:sldMk cId="473224188" sldId="376"/>
        </pc:sldMkLst>
        <pc:spChg chg="mod">
          <ac:chgData name="Lorenzo Stacchio - lorenzo.stacchio@studio.unibo.it" userId="e059a536-1b17-4eac-9f29-0627b4f4fde1" providerId="ADAL" clId="{D9B29F45-0395-4AC2-83BD-A852F0775761}" dt="2022-04-03T11:25:56.828" v="1837"/>
          <ac:spMkLst>
            <pc:docMk/>
            <pc:sldMk cId="473224188" sldId="376"/>
            <ac:spMk id="4" creationId="{00000000-0000-0000-0000-000000000000}"/>
          </ac:spMkLst>
        </pc:spChg>
        <pc:spChg chg="mod">
          <ac:chgData name="Lorenzo Stacchio - lorenzo.stacchio@studio.unibo.it" userId="e059a536-1b17-4eac-9f29-0627b4f4fde1" providerId="ADAL" clId="{D9B29F45-0395-4AC2-83BD-A852F0775761}" dt="2022-04-03T11:26:04.395" v="1838"/>
          <ac:spMkLst>
            <pc:docMk/>
            <pc:sldMk cId="473224188" sldId="376"/>
            <ac:spMk id="5" creationId="{5658A367-FBB0-4EEC-A4CE-3C8BF690A6A0}"/>
          </ac:spMkLst>
        </pc:spChg>
      </pc:sldChg>
      <pc:sldChg chg="modSp mod">
        <pc:chgData name="Lorenzo Stacchio - lorenzo.stacchio@studio.unibo.it" userId="e059a536-1b17-4eac-9f29-0627b4f4fde1" providerId="ADAL" clId="{D9B29F45-0395-4AC2-83BD-A852F0775761}" dt="2022-04-03T10:09:12.664" v="271" actId="1076"/>
        <pc:sldMkLst>
          <pc:docMk/>
          <pc:sldMk cId="1198248792" sldId="380"/>
        </pc:sldMkLst>
        <pc:spChg chg="mod">
          <ac:chgData name="Lorenzo Stacchio - lorenzo.stacchio@studio.unibo.it" userId="e059a536-1b17-4eac-9f29-0627b4f4fde1" providerId="ADAL" clId="{D9B29F45-0395-4AC2-83BD-A852F0775761}" dt="2022-04-03T10:09:12.664" v="271" actId="1076"/>
          <ac:spMkLst>
            <pc:docMk/>
            <pc:sldMk cId="1198248792" sldId="380"/>
            <ac:spMk id="2" creationId="{00000000-0000-0000-0000-000000000000}"/>
          </ac:spMkLst>
        </pc:spChg>
        <pc:spChg chg="mod">
          <ac:chgData name="Lorenzo Stacchio - lorenzo.stacchio@studio.unibo.it" userId="e059a536-1b17-4eac-9f29-0627b4f4fde1" providerId="ADAL" clId="{D9B29F45-0395-4AC2-83BD-A852F0775761}" dt="2022-04-03T10:06:11.205" v="238"/>
          <ac:spMkLst>
            <pc:docMk/>
            <pc:sldMk cId="1198248792" sldId="380"/>
            <ac:spMk id="4" creationId="{00000000-0000-0000-0000-000000000000}"/>
          </ac:spMkLst>
        </pc:spChg>
        <pc:spChg chg="mod">
          <ac:chgData name="Lorenzo Stacchio - lorenzo.stacchio@studio.unibo.it" userId="e059a536-1b17-4eac-9f29-0627b4f4fde1" providerId="ADAL" clId="{D9B29F45-0395-4AC2-83BD-A852F0775761}" dt="2022-04-03T10:06:09.648" v="237" actId="6549"/>
          <ac:spMkLst>
            <pc:docMk/>
            <pc:sldMk cId="1198248792" sldId="380"/>
            <ac:spMk id="5" creationId="{5658A367-FBB0-4EEC-A4CE-3C8BF690A6A0}"/>
          </ac:spMkLst>
        </pc:spChg>
      </pc:sldChg>
      <pc:sldChg chg="modSp mod">
        <pc:chgData name="Lorenzo Stacchio - lorenzo.stacchio@studio.unibo.it" userId="e059a536-1b17-4eac-9f29-0627b4f4fde1" providerId="ADAL" clId="{D9B29F45-0395-4AC2-83BD-A852F0775761}" dt="2022-04-03T10:02:18.145" v="56" actId="20577"/>
        <pc:sldMkLst>
          <pc:docMk/>
          <pc:sldMk cId="1738066063" sldId="381"/>
        </pc:sldMkLst>
        <pc:spChg chg="mod">
          <ac:chgData name="Lorenzo Stacchio - lorenzo.stacchio@studio.unibo.it" userId="e059a536-1b17-4eac-9f29-0627b4f4fde1" providerId="ADAL" clId="{D9B29F45-0395-4AC2-83BD-A852F0775761}" dt="2022-04-03T10:01:59.523" v="45" actId="20577"/>
          <ac:spMkLst>
            <pc:docMk/>
            <pc:sldMk cId="1738066063" sldId="381"/>
            <ac:spMk id="2" creationId="{B5B25C86-B458-4C01-9CD1-8F2DC297C689}"/>
          </ac:spMkLst>
        </pc:spChg>
        <pc:spChg chg="mod">
          <ac:chgData name="Lorenzo Stacchio - lorenzo.stacchio@studio.unibo.it" userId="e059a536-1b17-4eac-9f29-0627b4f4fde1" providerId="ADAL" clId="{D9B29F45-0395-4AC2-83BD-A852F0775761}" dt="2022-04-03T10:02:18.145" v="56" actId="20577"/>
          <ac:spMkLst>
            <pc:docMk/>
            <pc:sldMk cId="1738066063" sldId="381"/>
            <ac:spMk id="6" creationId="{45EAA80F-C268-4DEE-B544-14131470E2BC}"/>
          </ac:spMkLst>
        </pc:spChg>
      </pc:sldChg>
      <pc:sldChg chg="modSp mod">
        <pc:chgData name="Lorenzo Stacchio - lorenzo.stacchio@studio.unibo.it" userId="e059a536-1b17-4eac-9f29-0627b4f4fde1" providerId="ADAL" clId="{D9B29F45-0395-4AC2-83BD-A852F0775761}" dt="2022-04-03T10:02:30.777" v="72" actId="6549"/>
        <pc:sldMkLst>
          <pc:docMk/>
          <pc:sldMk cId="406397808" sldId="382"/>
        </pc:sldMkLst>
        <pc:spChg chg="mod">
          <ac:chgData name="Lorenzo Stacchio - lorenzo.stacchio@studio.unibo.it" userId="e059a536-1b17-4eac-9f29-0627b4f4fde1" providerId="ADAL" clId="{D9B29F45-0395-4AC2-83BD-A852F0775761}" dt="2022-04-03T10:02:21.672" v="59" actId="20577"/>
          <ac:spMkLst>
            <pc:docMk/>
            <pc:sldMk cId="406397808" sldId="382"/>
            <ac:spMk id="2" creationId="{B5B25C86-B458-4C01-9CD1-8F2DC297C689}"/>
          </ac:spMkLst>
        </pc:spChg>
        <pc:spChg chg="mod">
          <ac:chgData name="Lorenzo Stacchio - lorenzo.stacchio@studio.unibo.it" userId="e059a536-1b17-4eac-9f29-0627b4f4fde1" providerId="ADAL" clId="{D9B29F45-0395-4AC2-83BD-A852F0775761}" dt="2022-04-03T10:02:30.777" v="72" actId="6549"/>
          <ac:spMkLst>
            <pc:docMk/>
            <pc:sldMk cId="406397808" sldId="382"/>
            <ac:spMk id="6" creationId="{45EAA80F-C268-4DEE-B544-14131470E2BC}"/>
          </ac:spMkLst>
        </pc:spChg>
      </pc:sldChg>
      <pc:sldChg chg="modSp mod">
        <pc:chgData name="Lorenzo Stacchio - lorenzo.stacchio@studio.unibo.it" userId="e059a536-1b17-4eac-9f29-0627b4f4fde1" providerId="ADAL" clId="{D9B29F45-0395-4AC2-83BD-A852F0775761}" dt="2022-04-03T10:02:52.378" v="78" actId="113"/>
        <pc:sldMkLst>
          <pc:docMk/>
          <pc:sldMk cId="1171328284" sldId="383"/>
        </pc:sldMkLst>
        <pc:spChg chg="mod">
          <ac:chgData name="Lorenzo Stacchio - lorenzo.stacchio@studio.unibo.it" userId="e059a536-1b17-4eac-9f29-0627b4f4fde1" providerId="ADAL" clId="{D9B29F45-0395-4AC2-83BD-A852F0775761}" dt="2022-04-03T10:02:46.043" v="75"/>
          <ac:spMkLst>
            <pc:docMk/>
            <pc:sldMk cId="1171328284" sldId="383"/>
            <ac:spMk id="2" creationId="{B5B25C86-B458-4C01-9CD1-8F2DC297C689}"/>
          </ac:spMkLst>
        </pc:spChg>
        <pc:spChg chg="mod">
          <ac:chgData name="Lorenzo Stacchio - lorenzo.stacchio@studio.unibo.it" userId="e059a536-1b17-4eac-9f29-0627b4f4fde1" providerId="ADAL" clId="{D9B29F45-0395-4AC2-83BD-A852F0775761}" dt="2022-04-03T10:02:52.378" v="78" actId="113"/>
          <ac:spMkLst>
            <pc:docMk/>
            <pc:sldMk cId="1171328284" sldId="383"/>
            <ac:spMk id="6" creationId="{45EAA80F-C268-4DEE-B544-14131470E2BC}"/>
          </ac:spMkLst>
        </pc:spChg>
      </pc:sldChg>
      <pc:sldChg chg="mod modShow">
        <pc:chgData name="Lorenzo Stacchio - lorenzo.stacchio@studio.unibo.it" userId="e059a536-1b17-4eac-9f29-0627b4f4fde1" providerId="ADAL" clId="{D9B29F45-0395-4AC2-83BD-A852F0775761}" dt="2022-04-03T11:17:47.406" v="1786" actId="729"/>
        <pc:sldMkLst>
          <pc:docMk/>
          <pc:sldMk cId="2584831031" sldId="384"/>
        </pc:sldMkLst>
      </pc:sldChg>
      <pc:sldChg chg="mod modShow">
        <pc:chgData name="Lorenzo Stacchio - lorenzo.stacchio@studio.unibo.it" userId="e059a536-1b17-4eac-9f29-0627b4f4fde1" providerId="ADAL" clId="{D9B29F45-0395-4AC2-83BD-A852F0775761}" dt="2022-04-03T11:17:47.406" v="1786" actId="729"/>
        <pc:sldMkLst>
          <pc:docMk/>
          <pc:sldMk cId="1275302015" sldId="385"/>
        </pc:sldMkLst>
      </pc:sldChg>
      <pc:sldChg chg="modSp mod">
        <pc:chgData name="Lorenzo Stacchio - lorenzo.stacchio@studio.unibo.it" userId="e059a536-1b17-4eac-9f29-0627b4f4fde1" providerId="ADAL" clId="{D9B29F45-0395-4AC2-83BD-A852F0775761}" dt="2022-04-03T11:21:36.797" v="1803"/>
        <pc:sldMkLst>
          <pc:docMk/>
          <pc:sldMk cId="1350792195" sldId="386"/>
        </pc:sldMkLst>
        <pc:spChg chg="mod">
          <ac:chgData name="Lorenzo Stacchio - lorenzo.stacchio@studio.unibo.it" userId="e059a536-1b17-4eac-9f29-0627b4f4fde1" providerId="ADAL" clId="{D9B29F45-0395-4AC2-83BD-A852F0775761}" dt="2022-04-03T11:21:36.797" v="1803"/>
          <ac:spMkLst>
            <pc:docMk/>
            <pc:sldMk cId="1350792195" sldId="386"/>
            <ac:spMk id="3" creationId="{0B72F471-DCEE-4743-8AB1-192F5836D607}"/>
          </ac:spMkLst>
        </pc:spChg>
      </pc:sldChg>
      <pc:sldChg chg="mod modShow">
        <pc:chgData name="Lorenzo Stacchio - lorenzo.stacchio@studio.unibo.it" userId="e059a536-1b17-4eac-9f29-0627b4f4fde1" providerId="ADAL" clId="{D9B29F45-0395-4AC2-83BD-A852F0775761}" dt="2022-04-03T11:17:47.406" v="1786" actId="729"/>
        <pc:sldMkLst>
          <pc:docMk/>
          <pc:sldMk cId="2632708750" sldId="387"/>
        </pc:sldMkLst>
      </pc:sldChg>
      <pc:sldChg chg="modSp mod">
        <pc:chgData name="Lorenzo Stacchio - lorenzo.stacchio@studio.unibo.it" userId="e059a536-1b17-4eac-9f29-0627b4f4fde1" providerId="ADAL" clId="{D9B29F45-0395-4AC2-83BD-A852F0775761}" dt="2022-04-03T10:02:40.660" v="74"/>
        <pc:sldMkLst>
          <pc:docMk/>
          <pc:sldMk cId="3839513207" sldId="388"/>
        </pc:sldMkLst>
        <pc:spChg chg="mod">
          <ac:chgData name="Lorenzo Stacchio - lorenzo.stacchio@studio.unibo.it" userId="e059a536-1b17-4eac-9f29-0627b4f4fde1" providerId="ADAL" clId="{D9B29F45-0395-4AC2-83BD-A852F0775761}" dt="2022-04-03T10:02:40.660" v="74"/>
          <ac:spMkLst>
            <pc:docMk/>
            <pc:sldMk cId="3839513207" sldId="388"/>
            <ac:spMk id="2" creationId="{B5B25C86-B458-4C01-9CD1-8F2DC297C689}"/>
          </ac:spMkLst>
        </pc:spChg>
        <pc:spChg chg="mod">
          <ac:chgData name="Lorenzo Stacchio - lorenzo.stacchio@studio.unibo.it" userId="e059a536-1b17-4eac-9f29-0627b4f4fde1" providerId="ADAL" clId="{D9B29F45-0395-4AC2-83BD-A852F0775761}" dt="2022-04-03T10:02:35.776" v="73"/>
          <ac:spMkLst>
            <pc:docMk/>
            <pc:sldMk cId="3839513207" sldId="388"/>
            <ac:spMk id="6" creationId="{45EAA80F-C268-4DEE-B544-14131470E2BC}"/>
          </ac:spMkLst>
        </pc:spChg>
      </pc:sldChg>
      <pc:sldChg chg="modSp mod">
        <pc:chgData name="Lorenzo Stacchio - lorenzo.stacchio@studio.unibo.it" userId="e059a536-1b17-4eac-9f29-0627b4f4fde1" providerId="ADAL" clId="{D9B29F45-0395-4AC2-83BD-A852F0775761}" dt="2022-04-03T10:02:58.416" v="79"/>
        <pc:sldMkLst>
          <pc:docMk/>
          <pc:sldMk cId="3411238226" sldId="391"/>
        </pc:sldMkLst>
        <pc:spChg chg="mod">
          <ac:chgData name="Lorenzo Stacchio - lorenzo.stacchio@studio.unibo.it" userId="e059a536-1b17-4eac-9f29-0627b4f4fde1" providerId="ADAL" clId="{D9B29F45-0395-4AC2-83BD-A852F0775761}" dt="2022-04-03T10:02:58.416" v="79"/>
          <ac:spMkLst>
            <pc:docMk/>
            <pc:sldMk cId="3411238226" sldId="391"/>
            <ac:spMk id="6" creationId="{45EAA80F-C268-4DEE-B544-14131470E2BC}"/>
          </ac:spMkLst>
        </pc:spChg>
      </pc:sldChg>
      <pc:sldChg chg="modSp mod">
        <pc:chgData name="Lorenzo Stacchio - lorenzo.stacchio@studio.unibo.it" userId="e059a536-1b17-4eac-9f29-0627b4f4fde1" providerId="ADAL" clId="{D9B29F45-0395-4AC2-83BD-A852F0775761}" dt="2022-04-03T10:13:11.534" v="474"/>
        <pc:sldMkLst>
          <pc:docMk/>
          <pc:sldMk cId="2823828687" sldId="392"/>
        </pc:sldMkLst>
        <pc:spChg chg="mod">
          <ac:chgData name="Lorenzo Stacchio - lorenzo.stacchio@studio.unibo.it" userId="e059a536-1b17-4eac-9f29-0627b4f4fde1" providerId="ADAL" clId="{D9B29F45-0395-4AC2-83BD-A852F0775761}" dt="2022-04-03T10:13:11.534" v="474"/>
          <ac:spMkLst>
            <pc:docMk/>
            <pc:sldMk cId="2823828687" sldId="392"/>
            <ac:spMk id="4" creationId="{00000000-0000-0000-0000-000000000000}"/>
          </ac:spMkLst>
        </pc:spChg>
        <pc:spChg chg="mod">
          <ac:chgData name="Lorenzo Stacchio - lorenzo.stacchio@studio.unibo.it" userId="e059a536-1b17-4eac-9f29-0627b4f4fde1" providerId="ADAL" clId="{D9B29F45-0395-4AC2-83BD-A852F0775761}" dt="2022-04-03T10:13:05.701" v="473" actId="20577"/>
          <ac:spMkLst>
            <pc:docMk/>
            <pc:sldMk cId="2823828687" sldId="392"/>
            <ac:spMk id="5" creationId="{5658A367-FBB0-4EEC-A4CE-3C8BF690A6A0}"/>
          </ac:spMkLst>
        </pc:spChg>
      </pc:sldChg>
      <pc:sldChg chg="mod modShow">
        <pc:chgData name="Lorenzo Stacchio - lorenzo.stacchio@studio.unibo.it" userId="e059a536-1b17-4eac-9f29-0627b4f4fde1" providerId="ADAL" clId="{D9B29F45-0395-4AC2-83BD-A852F0775761}" dt="2022-04-03T11:17:47.406" v="1786" actId="729"/>
        <pc:sldMkLst>
          <pc:docMk/>
          <pc:sldMk cId="3292402118" sldId="393"/>
        </pc:sldMkLst>
      </pc:sldChg>
      <pc:sldChg chg="modSp mod">
        <pc:chgData name="Lorenzo Stacchio - lorenzo.stacchio@studio.unibo.it" userId="e059a536-1b17-4eac-9f29-0627b4f4fde1" providerId="ADAL" clId="{D9B29F45-0395-4AC2-83BD-A852F0775761}" dt="2022-04-03T10:04:54.098" v="214"/>
        <pc:sldMkLst>
          <pc:docMk/>
          <pc:sldMk cId="3977781366" sldId="394"/>
        </pc:sldMkLst>
        <pc:spChg chg="mod">
          <ac:chgData name="Lorenzo Stacchio - lorenzo.stacchio@studio.unibo.it" userId="e059a536-1b17-4eac-9f29-0627b4f4fde1" providerId="ADAL" clId="{D9B29F45-0395-4AC2-83BD-A852F0775761}" dt="2022-04-03T10:04:50.306" v="213"/>
          <ac:spMkLst>
            <pc:docMk/>
            <pc:sldMk cId="3977781366" sldId="394"/>
            <ac:spMk id="2" creationId="{B5B25C86-B458-4C01-9CD1-8F2DC297C689}"/>
          </ac:spMkLst>
        </pc:spChg>
        <pc:spChg chg="mod">
          <ac:chgData name="Lorenzo Stacchio - lorenzo.stacchio@studio.unibo.it" userId="e059a536-1b17-4eac-9f29-0627b4f4fde1" providerId="ADAL" clId="{D9B29F45-0395-4AC2-83BD-A852F0775761}" dt="2022-04-03T10:04:54.098" v="214"/>
          <ac:spMkLst>
            <pc:docMk/>
            <pc:sldMk cId="3977781366" sldId="394"/>
            <ac:spMk id="6" creationId="{45EAA80F-C268-4DEE-B544-14131470E2BC}"/>
          </ac:spMkLst>
        </pc:spChg>
      </pc:sldChg>
      <pc:sldChg chg="modSp mod">
        <pc:chgData name="Lorenzo Stacchio - lorenzo.stacchio@studio.unibo.it" userId="e059a536-1b17-4eac-9f29-0627b4f4fde1" providerId="ADAL" clId="{D9B29F45-0395-4AC2-83BD-A852F0775761}" dt="2022-04-03T10:03:57.596" v="145" actId="20577"/>
        <pc:sldMkLst>
          <pc:docMk/>
          <pc:sldMk cId="1675607745" sldId="395"/>
        </pc:sldMkLst>
        <pc:spChg chg="mod">
          <ac:chgData name="Lorenzo Stacchio - lorenzo.stacchio@studio.unibo.it" userId="e059a536-1b17-4eac-9f29-0627b4f4fde1" providerId="ADAL" clId="{D9B29F45-0395-4AC2-83BD-A852F0775761}" dt="2022-04-03T10:03:18.698" v="106" actId="20577"/>
          <ac:spMkLst>
            <pc:docMk/>
            <pc:sldMk cId="1675607745" sldId="395"/>
            <ac:spMk id="2" creationId="{B5B25C86-B458-4C01-9CD1-8F2DC297C689}"/>
          </ac:spMkLst>
        </pc:spChg>
        <pc:spChg chg="mod">
          <ac:chgData name="Lorenzo Stacchio - lorenzo.stacchio@studio.unibo.it" userId="e059a536-1b17-4eac-9f29-0627b4f4fde1" providerId="ADAL" clId="{D9B29F45-0395-4AC2-83BD-A852F0775761}" dt="2022-04-03T10:03:57.596" v="145" actId="20577"/>
          <ac:spMkLst>
            <pc:docMk/>
            <pc:sldMk cId="1675607745" sldId="395"/>
            <ac:spMk id="6" creationId="{45EAA80F-C268-4DEE-B544-14131470E2BC}"/>
          </ac:spMkLst>
        </pc:spChg>
      </pc:sldChg>
      <pc:sldChg chg="modSp mod">
        <pc:chgData name="Lorenzo Stacchio - lorenzo.stacchio@studio.unibo.it" userId="e059a536-1b17-4eac-9f29-0627b4f4fde1" providerId="ADAL" clId="{D9B29F45-0395-4AC2-83BD-A852F0775761}" dt="2022-04-03T10:04:25.818" v="177" actId="20577"/>
        <pc:sldMkLst>
          <pc:docMk/>
          <pc:sldMk cId="1884010889" sldId="396"/>
        </pc:sldMkLst>
        <pc:spChg chg="mod">
          <ac:chgData name="Lorenzo Stacchio - lorenzo.stacchio@studio.unibo.it" userId="e059a536-1b17-4eac-9f29-0627b4f4fde1" providerId="ADAL" clId="{D9B29F45-0395-4AC2-83BD-A852F0775761}" dt="2022-04-03T10:04:25.818" v="177" actId="20577"/>
          <ac:spMkLst>
            <pc:docMk/>
            <pc:sldMk cId="1884010889" sldId="396"/>
            <ac:spMk id="2" creationId="{B5B25C86-B458-4C01-9CD1-8F2DC297C689}"/>
          </ac:spMkLst>
        </pc:spChg>
        <pc:spChg chg="mod">
          <ac:chgData name="Lorenzo Stacchio - lorenzo.stacchio@studio.unibo.it" userId="e059a536-1b17-4eac-9f29-0627b4f4fde1" providerId="ADAL" clId="{D9B29F45-0395-4AC2-83BD-A852F0775761}" dt="2022-04-03T10:04:16.992" v="162" actId="20577"/>
          <ac:spMkLst>
            <pc:docMk/>
            <pc:sldMk cId="1884010889" sldId="396"/>
            <ac:spMk id="6" creationId="{45EAA80F-C268-4DEE-B544-14131470E2BC}"/>
          </ac:spMkLst>
        </pc:spChg>
      </pc:sldChg>
      <pc:sldChg chg="modSp mod">
        <pc:chgData name="Lorenzo Stacchio - lorenzo.stacchio@studio.unibo.it" userId="e059a536-1b17-4eac-9f29-0627b4f4fde1" providerId="ADAL" clId="{D9B29F45-0395-4AC2-83BD-A852F0775761}" dt="2022-04-03T10:04:38.311" v="212" actId="20577"/>
        <pc:sldMkLst>
          <pc:docMk/>
          <pc:sldMk cId="192160003" sldId="397"/>
        </pc:sldMkLst>
        <pc:spChg chg="mod">
          <ac:chgData name="Lorenzo Stacchio - lorenzo.stacchio@studio.unibo.it" userId="e059a536-1b17-4eac-9f29-0627b4f4fde1" providerId="ADAL" clId="{D9B29F45-0395-4AC2-83BD-A852F0775761}" dt="2022-04-03T10:04:38.311" v="212" actId="20577"/>
          <ac:spMkLst>
            <pc:docMk/>
            <pc:sldMk cId="192160003" sldId="397"/>
            <ac:spMk id="2" creationId="{B5B25C86-B458-4C01-9CD1-8F2DC297C689}"/>
          </ac:spMkLst>
        </pc:spChg>
      </pc:sldChg>
      <pc:sldChg chg="modSp mod">
        <pc:chgData name="Lorenzo Stacchio - lorenzo.stacchio@studio.unibo.it" userId="e059a536-1b17-4eac-9f29-0627b4f4fde1" providerId="ADAL" clId="{D9B29F45-0395-4AC2-83BD-A852F0775761}" dt="2022-04-03T10:05:06.993" v="219" actId="113"/>
        <pc:sldMkLst>
          <pc:docMk/>
          <pc:sldMk cId="3315049242" sldId="398"/>
        </pc:sldMkLst>
        <pc:spChg chg="mod">
          <ac:chgData name="Lorenzo Stacchio - lorenzo.stacchio@studio.unibo.it" userId="e059a536-1b17-4eac-9f29-0627b4f4fde1" providerId="ADAL" clId="{D9B29F45-0395-4AC2-83BD-A852F0775761}" dt="2022-04-03T10:04:58.759" v="217" actId="20577"/>
          <ac:spMkLst>
            <pc:docMk/>
            <pc:sldMk cId="3315049242" sldId="398"/>
            <ac:spMk id="2" creationId="{B5B25C86-B458-4C01-9CD1-8F2DC297C689}"/>
          </ac:spMkLst>
        </pc:spChg>
        <pc:spChg chg="mod">
          <ac:chgData name="Lorenzo Stacchio - lorenzo.stacchio@studio.unibo.it" userId="e059a536-1b17-4eac-9f29-0627b4f4fde1" providerId="ADAL" clId="{D9B29F45-0395-4AC2-83BD-A852F0775761}" dt="2022-04-03T10:05:06.993" v="219" actId="113"/>
          <ac:spMkLst>
            <pc:docMk/>
            <pc:sldMk cId="3315049242" sldId="398"/>
            <ac:spMk id="6" creationId="{45EAA80F-C268-4DEE-B544-14131470E2BC}"/>
          </ac:spMkLst>
        </pc:spChg>
      </pc:sldChg>
      <pc:sldChg chg="modSp mod">
        <pc:chgData name="Lorenzo Stacchio - lorenzo.stacchio@studio.unibo.it" userId="e059a536-1b17-4eac-9f29-0627b4f4fde1" providerId="ADAL" clId="{D9B29F45-0395-4AC2-83BD-A852F0775761}" dt="2022-04-03T10:37:44.838" v="480"/>
        <pc:sldMkLst>
          <pc:docMk/>
          <pc:sldMk cId="2842645191" sldId="399"/>
        </pc:sldMkLst>
        <pc:spChg chg="mod">
          <ac:chgData name="Lorenzo Stacchio - lorenzo.stacchio@studio.unibo.it" userId="e059a536-1b17-4eac-9f29-0627b4f4fde1" providerId="ADAL" clId="{D9B29F45-0395-4AC2-83BD-A852F0775761}" dt="2022-04-03T10:37:44.838" v="480"/>
          <ac:spMkLst>
            <pc:docMk/>
            <pc:sldMk cId="2842645191" sldId="399"/>
            <ac:spMk id="6" creationId="{45EAA80F-C268-4DEE-B544-14131470E2BC}"/>
          </ac:spMkLst>
        </pc:spChg>
      </pc:sldChg>
      <pc:sldChg chg="modSp mod">
        <pc:chgData name="Lorenzo Stacchio - lorenzo.stacchio@studio.unibo.it" userId="e059a536-1b17-4eac-9f29-0627b4f4fde1" providerId="ADAL" clId="{D9B29F45-0395-4AC2-83BD-A852F0775761}" dt="2022-04-03T10:37:58.521" v="492" actId="20577"/>
        <pc:sldMkLst>
          <pc:docMk/>
          <pc:sldMk cId="4020207617" sldId="400"/>
        </pc:sldMkLst>
        <pc:spChg chg="mod">
          <ac:chgData name="Lorenzo Stacchio - lorenzo.stacchio@studio.unibo.it" userId="e059a536-1b17-4eac-9f29-0627b4f4fde1" providerId="ADAL" clId="{D9B29F45-0395-4AC2-83BD-A852F0775761}" dt="2022-04-03T10:37:58.521" v="492" actId="20577"/>
          <ac:spMkLst>
            <pc:docMk/>
            <pc:sldMk cId="4020207617" sldId="400"/>
            <ac:spMk id="6" creationId="{45EAA80F-C268-4DEE-B544-14131470E2BC}"/>
          </ac:spMkLst>
        </pc:spChg>
      </pc:sldChg>
      <pc:sldChg chg="del">
        <pc:chgData name="Lorenzo Stacchio - lorenzo.stacchio@studio.unibo.it" userId="e059a536-1b17-4eac-9f29-0627b4f4fde1" providerId="ADAL" clId="{D9B29F45-0395-4AC2-83BD-A852F0775761}" dt="2022-04-03T10:38:13.100" v="496" actId="47"/>
        <pc:sldMkLst>
          <pc:docMk/>
          <pc:sldMk cId="2768377714" sldId="401"/>
        </pc:sldMkLst>
      </pc:sldChg>
      <pc:sldChg chg="addSp delSp modSp mod">
        <pc:chgData name="Lorenzo Stacchio - lorenzo.stacchio@studio.unibo.it" userId="e059a536-1b17-4eac-9f29-0627b4f4fde1" providerId="ADAL" clId="{D9B29F45-0395-4AC2-83BD-A852F0775761}" dt="2022-04-03T11:05:27.941" v="1186" actId="1076"/>
        <pc:sldMkLst>
          <pc:docMk/>
          <pc:sldMk cId="211166118" sldId="402"/>
        </pc:sldMkLst>
        <pc:spChg chg="mod">
          <ac:chgData name="Lorenzo Stacchio - lorenzo.stacchio@studio.unibo.it" userId="e059a536-1b17-4eac-9f29-0627b4f4fde1" providerId="ADAL" clId="{D9B29F45-0395-4AC2-83BD-A852F0775761}" dt="2022-04-03T10:47:24.993" v="508"/>
          <ac:spMkLst>
            <pc:docMk/>
            <pc:sldMk cId="211166118" sldId="402"/>
            <ac:spMk id="2" creationId="{4E6E13FB-D8CD-4C92-A94C-C40D6C12BE4D}"/>
          </ac:spMkLst>
        </pc:spChg>
        <pc:spChg chg="mod">
          <ac:chgData name="Lorenzo Stacchio - lorenzo.stacchio@studio.unibo.it" userId="e059a536-1b17-4eac-9f29-0627b4f4fde1" providerId="ADAL" clId="{D9B29F45-0395-4AC2-83BD-A852F0775761}" dt="2022-04-03T10:58:12.560" v="718" actId="20577"/>
          <ac:spMkLst>
            <pc:docMk/>
            <pc:sldMk cId="211166118" sldId="402"/>
            <ac:spMk id="10" creationId="{11B3D694-552C-41A2-A2D9-F6C0A67ED88B}"/>
          </ac:spMkLst>
        </pc:spChg>
        <pc:picChg chg="del">
          <ac:chgData name="Lorenzo Stacchio - lorenzo.stacchio@studio.unibo.it" userId="e059a536-1b17-4eac-9f29-0627b4f4fde1" providerId="ADAL" clId="{D9B29F45-0395-4AC2-83BD-A852F0775761}" dt="2022-04-03T11:05:00.750" v="1181" actId="478"/>
          <ac:picMkLst>
            <pc:docMk/>
            <pc:sldMk cId="211166118" sldId="402"/>
            <ac:picMk id="5" creationId="{B0EB69F5-3D74-4AF4-9C73-5D2F2689C9D7}"/>
          </ac:picMkLst>
        </pc:picChg>
        <pc:picChg chg="add mod">
          <ac:chgData name="Lorenzo Stacchio - lorenzo.stacchio@studio.unibo.it" userId="e059a536-1b17-4eac-9f29-0627b4f4fde1" providerId="ADAL" clId="{D9B29F45-0395-4AC2-83BD-A852F0775761}" dt="2022-04-03T11:05:27.941" v="1186" actId="1076"/>
          <ac:picMkLst>
            <pc:docMk/>
            <pc:sldMk cId="211166118" sldId="402"/>
            <ac:picMk id="7" creationId="{6C93E57E-9FF2-46F6-856E-50E91989C6FF}"/>
          </ac:picMkLst>
        </pc:picChg>
      </pc:sldChg>
      <pc:sldChg chg="modSp mod">
        <pc:chgData name="Lorenzo Stacchio - lorenzo.stacchio@studio.unibo.it" userId="e059a536-1b17-4eac-9f29-0627b4f4fde1" providerId="ADAL" clId="{D9B29F45-0395-4AC2-83BD-A852F0775761}" dt="2022-04-03T11:09:20.462" v="1399" actId="33524"/>
        <pc:sldMkLst>
          <pc:docMk/>
          <pc:sldMk cId="910811676" sldId="403"/>
        </pc:sldMkLst>
        <pc:spChg chg="mod">
          <ac:chgData name="Lorenzo Stacchio - lorenzo.stacchio@studio.unibo.it" userId="e059a536-1b17-4eac-9f29-0627b4f4fde1" providerId="ADAL" clId="{D9B29F45-0395-4AC2-83BD-A852F0775761}" dt="2022-04-03T11:09:20.462" v="1399" actId="33524"/>
          <ac:spMkLst>
            <pc:docMk/>
            <pc:sldMk cId="910811676" sldId="403"/>
            <ac:spMk id="2" creationId="{4E6E13FB-D8CD-4C92-A94C-C40D6C12BE4D}"/>
          </ac:spMkLst>
        </pc:spChg>
        <pc:spChg chg="mod">
          <ac:chgData name="Lorenzo Stacchio - lorenzo.stacchio@studio.unibo.it" userId="e059a536-1b17-4eac-9f29-0627b4f4fde1" providerId="ADAL" clId="{D9B29F45-0395-4AC2-83BD-A852F0775761}" dt="2022-04-03T10:48:03.759" v="517" actId="20577"/>
          <ac:spMkLst>
            <pc:docMk/>
            <pc:sldMk cId="910811676" sldId="403"/>
            <ac:spMk id="10" creationId="{11B3D694-552C-41A2-A2D9-F6C0A67ED88B}"/>
          </ac:spMkLst>
        </pc:spChg>
      </pc:sldChg>
      <pc:sldChg chg="delSp modSp mod">
        <pc:chgData name="Lorenzo Stacchio - lorenzo.stacchio@studio.unibo.it" userId="e059a536-1b17-4eac-9f29-0627b4f4fde1" providerId="ADAL" clId="{D9B29F45-0395-4AC2-83BD-A852F0775761}" dt="2022-04-03T11:12:09.406" v="1722" actId="478"/>
        <pc:sldMkLst>
          <pc:docMk/>
          <pc:sldMk cId="1060313375" sldId="405"/>
        </pc:sldMkLst>
        <pc:spChg chg="mod">
          <ac:chgData name="Lorenzo Stacchio - lorenzo.stacchio@studio.unibo.it" userId="e059a536-1b17-4eac-9f29-0627b4f4fde1" providerId="ADAL" clId="{D9B29F45-0395-4AC2-83BD-A852F0775761}" dt="2022-04-03T10:49:16.137" v="529"/>
          <ac:spMkLst>
            <pc:docMk/>
            <pc:sldMk cId="1060313375" sldId="405"/>
            <ac:spMk id="2" creationId="{4E6E13FB-D8CD-4C92-A94C-C40D6C12BE4D}"/>
          </ac:spMkLst>
        </pc:spChg>
        <pc:spChg chg="del">
          <ac:chgData name="Lorenzo Stacchio - lorenzo.stacchio@studio.unibo.it" userId="e059a536-1b17-4eac-9f29-0627b4f4fde1" providerId="ADAL" clId="{D9B29F45-0395-4AC2-83BD-A852F0775761}" dt="2022-04-03T11:12:09.406" v="1722" actId="478"/>
          <ac:spMkLst>
            <pc:docMk/>
            <pc:sldMk cId="1060313375" sldId="405"/>
            <ac:spMk id="6" creationId="{24B829CC-5C80-4B0D-8937-3D3D59D38107}"/>
          </ac:spMkLst>
        </pc:spChg>
        <pc:spChg chg="mod">
          <ac:chgData name="Lorenzo Stacchio - lorenzo.stacchio@studio.unibo.it" userId="e059a536-1b17-4eac-9f29-0627b4f4fde1" providerId="ADAL" clId="{D9B29F45-0395-4AC2-83BD-A852F0775761}" dt="2022-04-03T11:12:04.962" v="1721" actId="20577"/>
          <ac:spMkLst>
            <pc:docMk/>
            <pc:sldMk cId="1060313375" sldId="405"/>
            <ac:spMk id="10" creationId="{11B3D694-552C-41A2-A2D9-F6C0A67ED88B}"/>
          </ac:spMkLst>
        </pc:spChg>
      </pc:sldChg>
      <pc:sldChg chg="modSp mod">
        <pc:chgData name="Lorenzo Stacchio - lorenzo.stacchio@studio.unibo.it" userId="e059a536-1b17-4eac-9f29-0627b4f4fde1" providerId="ADAL" clId="{D9B29F45-0395-4AC2-83BD-A852F0775761}" dt="2022-04-03T10:47:39.589" v="510"/>
        <pc:sldMkLst>
          <pc:docMk/>
          <pc:sldMk cId="2738581767" sldId="406"/>
        </pc:sldMkLst>
        <pc:spChg chg="mod">
          <ac:chgData name="Lorenzo Stacchio - lorenzo.stacchio@studio.unibo.it" userId="e059a536-1b17-4eac-9f29-0627b4f4fde1" providerId="ADAL" clId="{D9B29F45-0395-4AC2-83BD-A852F0775761}" dt="2022-04-03T10:47:39.589" v="510"/>
          <ac:spMkLst>
            <pc:docMk/>
            <pc:sldMk cId="2738581767" sldId="406"/>
            <ac:spMk id="2" creationId="{4E6E13FB-D8CD-4C92-A94C-C40D6C12BE4D}"/>
          </ac:spMkLst>
        </pc:spChg>
        <pc:spChg chg="mod">
          <ac:chgData name="Lorenzo Stacchio - lorenzo.stacchio@studio.unibo.it" userId="e059a536-1b17-4eac-9f29-0627b4f4fde1" providerId="ADAL" clId="{D9B29F45-0395-4AC2-83BD-A852F0775761}" dt="2022-04-03T10:47:15.074" v="507"/>
          <ac:spMkLst>
            <pc:docMk/>
            <pc:sldMk cId="2738581767" sldId="406"/>
            <ac:spMk id="10" creationId="{11B3D694-552C-41A2-A2D9-F6C0A67ED88B}"/>
          </ac:spMkLst>
        </pc:spChg>
      </pc:sldChg>
      <pc:sldChg chg="modSp mod">
        <pc:chgData name="Lorenzo Stacchio - lorenzo.stacchio@studio.unibo.it" userId="e059a536-1b17-4eac-9f29-0627b4f4fde1" providerId="ADAL" clId="{D9B29F45-0395-4AC2-83BD-A852F0775761}" dt="2022-04-03T10:48:18.526" v="521"/>
        <pc:sldMkLst>
          <pc:docMk/>
          <pc:sldMk cId="2256646418" sldId="407"/>
        </pc:sldMkLst>
        <pc:spChg chg="mod">
          <ac:chgData name="Lorenzo Stacchio - lorenzo.stacchio@studio.unibo.it" userId="e059a536-1b17-4eac-9f29-0627b4f4fde1" providerId="ADAL" clId="{D9B29F45-0395-4AC2-83BD-A852F0775761}" dt="2022-04-03T10:48:12.082" v="520"/>
          <ac:spMkLst>
            <pc:docMk/>
            <pc:sldMk cId="2256646418" sldId="407"/>
            <ac:spMk id="2" creationId="{4E6E13FB-D8CD-4C92-A94C-C40D6C12BE4D}"/>
          </ac:spMkLst>
        </pc:spChg>
        <pc:spChg chg="mod">
          <ac:chgData name="Lorenzo Stacchio - lorenzo.stacchio@studio.unibo.it" userId="e059a536-1b17-4eac-9f29-0627b4f4fde1" providerId="ADAL" clId="{D9B29F45-0395-4AC2-83BD-A852F0775761}" dt="2022-04-03T10:48:18.526" v="521"/>
          <ac:spMkLst>
            <pc:docMk/>
            <pc:sldMk cId="2256646418" sldId="407"/>
            <ac:spMk id="10" creationId="{11B3D694-552C-41A2-A2D9-F6C0A67ED88B}"/>
          </ac:spMkLst>
        </pc:spChg>
      </pc:sldChg>
      <pc:sldChg chg="modSp mod">
        <pc:chgData name="Lorenzo Stacchio - lorenzo.stacchio@studio.unibo.it" userId="e059a536-1b17-4eac-9f29-0627b4f4fde1" providerId="ADAL" clId="{D9B29F45-0395-4AC2-83BD-A852F0775761}" dt="2022-04-03T10:48:36.046" v="525"/>
        <pc:sldMkLst>
          <pc:docMk/>
          <pc:sldMk cId="72542284" sldId="408"/>
        </pc:sldMkLst>
        <pc:spChg chg="mod">
          <ac:chgData name="Lorenzo Stacchio - lorenzo.stacchio@studio.unibo.it" userId="e059a536-1b17-4eac-9f29-0627b4f4fde1" providerId="ADAL" clId="{D9B29F45-0395-4AC2-83BD-A852F0775761}" dt="2022-04-03T10:48:33.049" v="524" actId="20577"/>
          <ac:spMkLst>
            <pc:docMk/>
            <pc:sldMk cId="72542284" sldId="408"/>
            <ac:spMk id="2" creationId="{4E6E13FB-D8CD-4C92-A94C-C40D6C12BE4D}"/>
          </ac:spMkLst>
        </pc:spChg>
        <pc:spChg chg="mod">
          <ac:chgData name="Lorenzo Stacchio - lorenzo.stacchio@studio.unibo.it" userId="e059a536-1b17-4eac-9f29-0627b4f4fde1" providerId="ADAL" clId="{D9B29F45-0395-4AC2-83BD-A852F0775761}" dt="2022-04-03T10:48:36.046" v="525"/>
          <ac:spMkLst>
            <pc:docMk/>
            <pc:sldMk cId="72542284" sldId="408"/>
            <ac:spMk id="10" creationId="{11B3D694-552C-41A2-A2D9-F6C0A67ED88B}"/>
          </ac:spMkLst>
        </pc:spChg>
      </pc:sldChg>
      <pc:sldChg chg="modSp mod">
        <pc:chgData name="Lorenzo Stacchio - lorenzo.stacchio@studio.unibo.it" userId="e059a536-1b17-4eac-9f29-0627b4f4fde1" providerId="ADAL" clId="{D9B29F45-0395-4AC2-83BD-A852F0775761}" dt="2022-04-03T10:47:32.521" v="509"/>
        <pc:sldMkLst>
          <pc:docMk/>
          <pc:sldMk cId="812625036" sldId="409"/>
        </pc:sldMkLst>
        <pc:spChg chg="mod">
          <ac:chgData name="Lorenzo Stacchio - lorenzo.stacchio@studio.unibo.it" userId="e059a536-1b17-4eac-9f29-0627b4f4fde1" providerId="ADAL" clId="{D9B29F45-0395-4AC2-83BD-A852F0775761}" dt="2022-04-03T10:47:32.521" v="509"/>
          <ac:spMkLst>
            <pc:docMk/>
            <pc:sldMk cId="812625036" sldId="409"/>
            <ac:spMk id="2" creationId="{4E6E13FB-D8CD-4C92-A94C-C40D6C12BE4D}"/>
          </ac:spMkLst>
        </pc:spChg>
        <pc:spChg chg="mod">
          <ac:chgData name="Lorenzo Stacchio - lorenzo.stacchio@studio.unibo.it" userId="e059a536-1b17-4eac-9f29-0627b4f4fde1" providerId="ADAL" clId="{D9B29F45-0395-4AC2-83BD-A852F0775761}" dt="2022-04-03T10:47:09.360" v="506" actId="5793"/>
          <ac:spMkLst>
            <pc:docMk/>
            <pc:sldMk cId="812625036" sldId="409"/>
            <ac:spMk id="10" creationId="{11B3D694-552C-41A2-A2D9-F6C0A67ED88B}"/>
          </ac:spMkLst>
        </pc:spChg>
      </pc:sldChg>
      <pc:sldChg chg="modSp del mod">
        <pc:chgData name="Lorenzo Stacchio - lorenzo.stacchio@studio.unibo.it" userId="e059a536-1b17-4eac-9f29-0627b4f4fde1" providerId="ADAL" clId="{D9B29F45-0395-4AC2-83BD-A852F0775761}" dt="2022-04-03T10:48:59.784" v="527" actId="47"/>
        <pc:sldMkLst>
          <pc:docMk/>
          <pc:sldMk cId="3571252361" sldId="410"/>
        </pc:sldMkLst>
        <pc:spChg chg="mod">
          <ac:chgData name="Lorenzo Stacchio - lorenzo.stacchio@studio.unibo.it" userId="e059a536-1b17-4eac-9f29-0627b4f4fde1" providerId="ADAL" clId="{D9B29F45-0395-4AC2-83BD-A852F0775761}" dt="2022-04-03T10:48:44.126" v="526"/>
          <ac:spMkLst>
            <pc:docMk/>
            <pc:sldMk cId="3571252361" sldId="410"/>
            <ac:spMk id="2" creationId="{4E6E13FB-D8CD-4C92-A94C-C40D6C12BE4D}"/>
          </ac:spMkLst>
        </pc:spChg>
      </pc:sldChg>
      <pc:sldChg chg="modSp mod">
        <pc:chgData name="Lorenzo Stacchio - lorenzo.stacchio@studio.unibo.it" userId="e059a536-1b17-4eac-9f29-0627b4f4fde1" providerId="ADAL" clId="{D9B29F45-0395-4AC2-83BD-A852F0775761}" dt="2022-04-03T10:50:33.058" v="645" actId="33524"/>
        <pc:sldMkLst>
          <pc:docMk/>
          <pc:sldMk cId="2431391844" sldId="411"/>
        </pc:sldMkLst>
        <pc:spChg chg="mod">
          <ac:chgData name="Lorenzo Stacchio - lorenzo.stacchio@studio.unibo.it" userId="e059a536-1b17-4eac-9f29-0627b4f4fde1" providerId="ADAL" clId="{D9B29F45-0395-4AC2-83BD-A852F0775761}" dt="2022-04-03T10:49:21.459" v="530"/>
          <ac:spMkLst>
            <pc:docMk/>
            <pc:sldMk cId="2431391844" sldId="411"/>
            <ac:spMk id="2" creationId="{4E6E13FB-D8CD-4C92-A94C-C40D6C12BE4D}"/>
          </ac:spMkLst>
        </pc:spChg>
        <pc:spChg chg="mod">
          <ac:chgData name="Lorenzo Stacchio - lorenzo.stacchio@studio.unibo.it" userId="e059a536-1b17-4eac-9f29-0627b4f4fde1" providerId="ADAL" clId="{D9B29F45-0395-4AC2-83BD-A852F0775761}" dt="2022-04-03T10:50:33.058" v="645" actId="33524"/>
          <ac:spMkLst>
            <pc:docMk/>
            <pc:sldMk cId="2431391844" sldId="411"/>
            <ac:spMk id="10" creationId="{11B3D694-552C-41A2-A2D9-F6C0A67ED88B}"/>
          </ac:spMkLst>
        </pc:spChg>
      </pc:sldChg>
      <pc:sldChg chg="addSp delSp modSp mod">
        <pc:chgData name="Lorenzo Stacchio - lorenzo.stacchio@studio.unibo.it" userId="e059a536-1b17-4eac-9f29-0627b4f4fde1" providerId="ADAL" clId="{D9B29F45-0395-4AC2-83BD-A852F0775761}" dt="2022-04-03T10:15:14.567" v="479" actId="1076"/>
        <pc:sldMkLst>
          <pc:docMk/>
          <pc:sldMk cId="558422517" sldId="449"/>
        </pc:sldMkLst>
        <pc:spChg chg="add mod">
          <ac:chgData name="Lorenzo Stacchio - lorenzo.stacchio@studio.unibo.it" userId="e059a536-1b17-4eac-9f29-0627b4f4fde1" providerId="ADAL" clId="{D9B29F45-0395-4AC2-83BD-A852F0775761}" dt="2022-04-03T10:10:40.344" v="321" actId="14100"/>
          <ac:spMkLst>
            <pc:docMk/>
            <pc:sldMk cId="558422517" sldId="449"/>
            <ac:spMk id="3" creationId="{7F1D609C-E39E-44B5-B00E-C84F96FA6D3A}"/>
          </ac:spMkLst>
        </pc:spChg>
        <pc:spChg chg="add mod">
          <ac:chgData name="Lorenzo Stacchio - lorenzo.stacchio@studio.unibo.it" userId="e059a536-1b17-4eac-9f29-0627b4f4fde1" providerId="ADAL" clId="{D9B29F45-0395-4AC2-83BD-A852F0775761}" dt="2022-04-03T10:12:15.491" v="416" actId="207"/>
          <ac:spMkLst>
            <pc:docMk/>
            <pc:sldMk cId="558422517" sldId="449"/>
            <ac:spMk id="4" creationId="{2AEB7AA2-051A-44DD-9917-0137AD5D0A5D}"/>
          </ac:spMkLst>
        </pc:spChg>
        <pc:spChg chg="add mod">
          <ac:chgData name="Lorenzo Stacchio - lorenzo.stacchio@studio.unibo.it" userId="e059a536-1b17-4eac-9f29-0627b4f4fde1" providerId="ADAL" clId="{D9B29F45-0395-4AC2-83BD-A852F0775761}" dt="2022-04-03T10:12:02.720" v="414" actId="208"/>
          <ac:spMkLst>
            <pc:docMk/>
            <pc:sldMk cId="558422517" sldId="449"/>
            <ac:spMk id="6" creationId="{517D4A1E-1742-4EB3-BFC9-7D1733BC1D34}"/>
          </ac:spMkLst>
        </pc:spChg>
        <pc:spChg chg="add mod">
          <ac:chgData name="Lorenzo Stacchio - lorenzo.stacchio@studio.unibo.it" userId="e059a536-1b17-4eac-9f29-0627b4f4fde1" providerId="ADAL" clId="{D9B29F45-0395-4AC2-83BD-A852F0775761}" dt="2022-04-03T10:12:06.979" v="415" actId="207"/>
          <ac:spMkLst>
            <pc:docMk/>
            <pc:sldMk cId="558422517" sldId="449"/>
            <ac:spMk id="7" creationId="{63E6894B-DA8D-4CD5-9D3F-56C09CF7615D}"/>
          </ac:spMkLst>
        </pc:spChg>
        <pc:picChg chg="add mod ord">
          <ac:chgData name="Lorenzo Stacchio - lorenzo.stacchio@studio.unibo.it" userId="e059a536-1b17-4eac-9f29-0627b4f4fde1" providerId="ADAL" clId="{D9B29F45-0395-4AC2-83BD-A852F0775761}" dt="2022-04-03T10:15:14.567" v="479" actId="1076"/>
          <ac:picMkLst>
            <pc:docMk/>
            <pc:sldMk cId="558422517" sldId="449"/>
            <ac:picMk id="8" creationId="{C7C73CF8-6861-4031-8013-3052C5F68162}"/>
          </ac:picMkLst>
        </pc:picChg>
        <pc:picChg chg="del">
          <ac:chgData name="Lorenzo Stacchio - lorenzo.stacchio@studio.unibo.it" userId="e059a536-1b17-4eac-9f29-0627b4f4fde1" providerId="ADAL" clId="{D9B29F45-0395-4AC2-83BD-A852F0775761}" dt="2022-04-03T10:15:05.604" v="475" actId="478"/>
          <ac:picMkLst>
            <pc:docMk/>
            <pc:sldMk cId="558422517" sldId="449"/>
            <ac:picMk id="11" creationId="{58EE6B12-1F3D-4A3E-B2A7-4FDC78184FA0}"/>
          </ac:picMkLst>
        </pc:picChg>
      </pc:sldChg>
      <pc:sldChg chg="modSp mod">
        <pc:chgData name="Lorenzo Stacchio - lorenzo.stacchio@studio.unibo.it" userId="e059a536-1b17-4eac-9f29-0627b4f4fde1" providerId="ADAL" clId="{D9B29F45-0395-4AC2-83BD-A852F0775761}" dt="2022-04-03T10:09:07.797" v="270" actId="20577"/>
        <pc:sldMkLst>
          <pc:docMk/>
          <pc:sldMk cId="2525942662" sldId="450"/>
        </pc:sldMkLst>
        <pc:spChg chg="mod">
          <ac:chgData name="Lorenzo Stacchio - lorenzo.stacchio@studio.unibo.it" userId="e059a536-1b17-4eac-9f29-0627b4f4fde1" providerId="ADAL" clId="{D9B29F45-0395-4AC2-83BD-A852F0775761}" dt="2022-04-03T10:09:07.797" v="270" actId="20577"/>
          <ac:spMkLst>
            <pc:docMk/>
            <pc:sldMk cId="2525942662" sldId="450"/>
            <ac:spMk id="3" creationId="{8CC4B552-05DE-4912-8119-0133D16618C7}"/>
          </ac:spMkLst>
        </pc:spChg>
      </pc:sldChg>
      <pc:sldChg chg="modSp mod">
        <pc:chgData name="Lorenzo Stacchio - lorenzo.stacchio@studio.unibo.it" userId="e059a536-1b17-4eac-9f29-0627b4f4fde1" providerId="ADAL" clId="{D9B29F45-0395-4AC2-83BD-A852F0775761}" dt="2022-04-03T10:09:36.337" v="274"/>
        <pc:sldMkLst>
          <pc:docMk/>
          <pc:sldMk cId="1448663273" sldId="451"/>
        </pc:sldMkLst>
        <pc:spChg chg="mod">
          <ac:chgData name="Lorenzo Stacchio - lorenzo.stacchio@studio.unibo.it" userId="e059a536-1b17-4eac-9f29-0627b4f4fde1" providerId="ADAL" clId="{D9B29F45-0395-4AC2-83BD-A852F0775761}" dt="2022-04-03T10:09:36.337" v="274"/>
          <ac:spMkLst>
            <pc:docMk/>
            <pc:sldMk cId="1448663273" sldId="451"/>
            <ac:spMk id="2" creationId="{00000000-0000-0000-0000-000000000000}"/>
          </ac:spMkLst>
        </pc:spChg>
      </pc:sldChg>
      <pc:sldChg chg="modSp mod">
        <pc:chgData name="Lorenzo Stacchio - lorenzo.stacchio@studio.unibo.it" userId="e059a536-1b17-4eac-9f29-0627b4f4fde1" providerId="ADAL" clId="{D9B29F45-0395-4AC2-83BD-A852F0775761}" dt="2022-04-03T10:09:43.347" v="276"/>
        <pc:sldMkLst>
          <pc:docMk/>
          <pc:sldMk cId="2152501212" sldId="454"/>
        </pc:sldMkLst>
        <pc:spChg chg="mod">
          <ac:chgData name="Lorenzo Stacchio - lorenzo.stacchio@studio.unibo.it" userId="e059a536-1b17-4eac-9f29-0627b4f4fde1" providerId="ADAL" clId="{D9B29F45-0395-4AC2-83BD-A852F0775761}" dt="2022-04-03T10:09:43.347" v="276"/>
          <ac:spMkLst>
            <pc:docMk/>
            <pc:sldMk cId="2152501212" sldId="454"/>
            <ac:spMk id="2" creationId="{00000000-0000-0000-0000-000000000000}"/>
          </ac:spMkLst>
        </pc:spChg>
      </pc:sldChg>
      <pc:sldChg chg="modSp mod">
        <pc:chgData name="Lorenzo Stacchio - lorenzo.stacchio@studio.unibo.it" userId="e059a536-1b17-4eac-9f29-0627b4f4fde1" providerId="ADAL" clId="{D9B29F45-0395-4AC2-83BD-A852F0775761}" dt="2022-04-03T10:09:49.739" v="277"/>
        <pc:sldMkLst>
          <pc:docMk/>
          <pc:sldMk cId="4075218830" sldId="455"/>
        </pc:sldMkLst>
        <pc:spChg chg="mod">
          <ac:chgData name="Lorenzo Stacchio - lorenzo.stacchio@studio.unibo.it" userId="e059a536-1b17-4eac-9f29-0627b4f4fde1" providerId="ADAL" clId="{D9B29F45-0395-4AC2-83BD-A852F0775761}" dt="2022-04-03T10:09:49.739" v="277"/>
          <ac:spMkLst>
            <pc:docMk/>
            <pc:sldMk cId="4075218830" sldId="455"/>
            <ac:spMk id="2" creationId="{00000000-0000-0000-0000-000000000000}"/>
          </ac:spMkLst>
        </pc:spChg>
      </pc:sldChg>
      <pc:sldChg chg="modSp mod">
        <pc:chgData name="Lorenzo Stacchio - lorenzo.stacchio@studio.unibo.it" userId="e059a536-1b17-4eac-9f29-0627b4f4fde1" providerId="ADAL" clId="{D9B29F45-0395-4AC2-83BD-A852F0775761}" dt="2022-04-03T10:12:41.214" v="466" actId="20577"/>
        <pc:sldMkLst>
          <pc:docMk/>
          <pc:sldMk cId="3863218978" sldId="456"/>
        </pc:sldMkLst>
        <pc:spChg chg="mod">
          <ac:chgData name="Lorenzo Stacchio - lorenzo.stacchio@studio.unibo.it" userId="e059a536-1b17-4eac-9f29-0627b4f4fde1" providerId="ADAL" clId="{D9B29F45-0395-4AC2-83BD-A852F0775761}" dt="2022-04-03T10:12:41.214" v="466" actId="20577"/>
          <ac:spMkLst>
            <pc:docMk/>
            <pc:sldMk cId="3863218978" sldId="456"/>
            <ac:spMk id="2" creationId="{00000000-0000-0000-0000-000000000000}"/>
          </ac:spMkLst>
        </pc:spChg>
        <pc:spChg chg="mod">
          <ac:chgData name="Lorenzo Stacchio - lorenzo.stacchio@studio.unibo.it" userId="e059a536-1b17-4eac-9f29-0627b4f4fde1" providerId="ADAL" clId="{D9B29F45-0395-4AC2-83BD-A852F0775761}" dt="2022-04-03T10:12:29.720" v="418" actId="20577"/>
          <ac:spMkLst>
            <pc:docMk/>
            <pc:sldMk cId="3863218978" sldId="456"/>
            <ac:spMk id="5" creationId="{A827BB59-A26A-41B9-A749-C57C17129079}"/>
          </ac:spMkLst>
        </pc:spChg>
      </pc:sldChg>
      <pc:sldChg chg="modSp mod">
        <pc:chgData name="Lorenzo Stacchio - lorenzo.stacchio@studio.unibo.it" userId="e059a536-1b17-4eac-9f29-0627b4f4fde1" providerId="ADAL" clId="{D9B29F45-0395-4AC2-83BD-A852F0775761}" dt="2022-04-03T10:10:11.597" v="318" actId="20577"/>
        <pc:sldMkLst>
          <pc:docMk/>
          <pc:sldMk cId="311868944" sldId="457"/>
        </pc:sldMkLst>
        <pc:spChg chg="mod">
          <ac:chgData name="Lorenzo Stacchio - lorenzo.stacchio@studio.unibo.it" userId="e059a536-1b17-4eac-9f29-0627b4f4fde1" providerId="ADAL" clId="{D9B29F45-0395-4AC2-83BD-A852F0775761}" dt="2022-04-03T10:09:54.435" v="278"/>
          <ac:spMkLst>
            <pc:docMk/>
            <pc:sldMk cId="311868944" sldId="457"/>
            <ac:spMk id="2" creationId="{00000000-0000-0000-0000-000000000000}"/>
          </ac:spMkLst>
        </pc:spChg>
        <pc:spChg chg="mod">
          <ac:chgData name="Lorenzo Stacchio - lorenzo.stacchio@studio.unibo.it" userId="e059a536-1b17-4eac-9f29-0627b4f4fde1" providerId="ADAL" clId="{D9B29F45-0395-4AC2-83BD-A852F0775761}" dt="2022-04-03T10:10:11.597" v="318" actId="20577"/>
          <ac:spMkLst>
            <pc:docMk/>
            <pc:sldMk cId="311868944" sldId="457"/>
            <ac:spMk id="7" creationId="{62F75402-DBDF-4F26-9679-5DDD5144D8B9}"/>
          </ac:spMkLst>
        </pc:spChg>
      </pc:sldChg>
      <pc:sldChg chg="modSp mod">
        <pc:chgData name="Lorenzo Stacchio - lorenzo.stacchio@studio.unibo.it" userId="e059a536-1b17-4eac-9f29-0627b4f4fde1" providerId="ADAL" clId="{D9B29F45-0395-4AC2-83BD-A852F0775761}" dt="2022-04-03T10:12:55.424" v="471" actId="20577"/>
        <pc:sldMkLst>
          <pc:docMk/>
          <pc:sldMk cId="1508568907" sldId="458"/>
        </pc:sldMkLst>
        <pc:spChg chg="mod">
          <ac:chgData name="Lorenzo Stacchio - lorenzo.stacchio@studio.unibo.it" userId="e059a536-1b17-4eac-9f29-0627b4f4fde1" providerId="ADAL" clId="{D9B29F45-0395-4AC2-83BD-A852F0775761}" dt="2022-04-03T10:12:48.737" v="469" actId="20577"/>
          <ac:spMkLst>
            <pc:docMk/>
            <pc:sldMk cId="1508568907" sldId="458"/>
            <ac:spMk id="2" creationId="{00000000-0000-0000-0000-000000000000}"/>
          </ac:spMkLst>
        </pc:spChg>
        <pc:spChg chg="mod">
          <ac:chgData name="Lorenzo Stacchio - lorenzo.stacchio@studio.unibo.it" userId="e059a536-1b17-4eac-9f29-0627b4f4fde1" providerId="ADAL" clId="{D9B29F45-0395-4AC2-83BD-A852F0775761}" dt="2022-04-03T10:12:55.424" v="471" actId="20577"/>
          <ac:spMkLst>
            <pc:docMk/>
            <pc:sldMk cId="1508568907" sldId="458"/>
            <ac:spMk id="5" creationId="{A827BB59-A26A-41B9-A749-C57C17129079}"/>
          </ac:spMkLst>
        </pc:spChg>
      </pc:sldChg>
      <pc:sldChg chg="modSp mod">
        <pc:chgData name="Lorenzo Stacchio - lorenzo.stacchio@studio.unibo.it" userId="e059a536-1b17-4eac-9f29-0627b4f4fde1" providerId="ADAL" clId="{D9B29F45-0395-4AC2-83BD-A852F0775761}" dt="2022-04-03T10:09:26.602" v="273"/>
        <pc:sldMkLst>
          <pc:docMk/>
          <pc:sldMk cId="2359378561" sldId="459"/>
        </pc:sldMkLst>
        <pc:spChg chg="mod">
          <ac:chgData name="Lorenzo Stacchio - lorenzo.stacchio@studio.unibo.it" userId="e059a536-1b17-4eac-9f29-0627b4f4fde1" providerId="ADAL" clId="{D9B29F45-0395-4AC2-83BD-A852F0775761}" dt="2022-04-03T10:09:21.885" v="272"/>
          <ac:spMkLst>
            <pc:docMk/>
            <pc:sldMk cId="2359378561" sldId="459"/>
            <ac:spMk id="2" creationId="{00000000-0000-0000-0000-000000000000}"/>
          </ac:spMkLst>
        </pc:spChg>
        <pc:spChg chg="mod">
          <ac:chgData name="Lorenzo Stacchio - lorenzo.stacchio@studio.unibo.it" userId="e059a536-1b17-4eac-9f29-0627b4f4fde1" providerId="ADAL" clId="{D9B29F45-0395-4AC2-83BD-A852F0775761}" dt="2022-04-03T10:09:26.602" v="273"/>
          <ac:spMkLst>
            <pc:docMk/>
            <pc:sldMk cId="2359378561" sldId="459"/>
            <ac:spMk id="7" creationId="{73F2ECC6-C347-4DC6-A4C8-8E076920B798}"/>
          </ac:spMkLst>
        </pc:spChg>
      </pc:sldChg>
      <pc:sldChg chg="modSp mod">
        <pc:chgData name="Lorenzo Stacchio - lorenzo.stacchio@studio.unibo.it" userId="e059a536-1b17-4eac-9f29-0627b4f4fde1" providerId="ADAL" clId="{D9B29F45-0395-4AC2-83BD-A852F0775761}" dt="2022-04-03T10:05:33.227" v="224" actId="113"/>
        <pc:sldMkLst>
          <pc:docMk/>
          <pc:sldMk cId="1006895896" sldId="460"/>
        </pc:sldMkLst>
        <pc:spChg chg="mod">
          <ac:chgData name="Lorenzo Stacchio - lorenzo.stacchio@studio.unibo.it" userId="e059a536-1b17-4eac-9f29-0627b4f4fde1" providerId="ADAL" clId="{D9B29F45-0395-4AC2-83BD-A852F0775761}" dt="2022-04-03T10:05:20.519" v="222" actId="20577"/>
          <ac:spMkLst>
            <pc:docMk/>
            <pc:sldMk cId="1006895896" sldId="460"/>
            <ac:spMk id="2" creationId="{B5B25C86-B458-4C01-9CD1-8F2DC297C689}"/>
          </ac:spMkLst>
        </pc:spChg>
        <pc:spChg chg="mod">
          <ac:chgData name="Lorenzo Stacchio - lorenzo.stacchio@studio.unibo.it" userId="e059a536-1b17-4eac-9f29-0627b4f4fde1" providerId="ADAL" clId="{D9B29F45-0395-4AC2-83BD-A852F0775761}" dt="2022-04-03T10:05:33.227" v="224" actId="113"/>
          <ac:spMkLst>
            <pc:docMk/>
            <pc:sldMk cId="1006895896" sldId="460"/>
            <ac:spMk id="6" creationId="{45EAA80F-C268-4DEE-B544-14131470E2BC}"/>
          </ac:spMkLst>
        </pc:spChg>
      </pc:sldChg>
      <pc:sldChg chg="addSp delSp modSp add mod">
        <pc:chgData name="Lorenzo Stacchio - lorenzo.stacchio@studio.unibo.it" userId="e059a536-1b17-4eac-9f29-0627b4f4fde1" providerId="ADAL" clId="{D9B29F45-0395-4AC2-83BD-A852F0775761}" dt="2022-04-03T10:58:37.221" v="725" actId="1076"/>
        <pc:sldMkLst>
          <pc:docMk/>
          <pc:sldMk cId="1098972989" sldId="461"/>
        </pc:sldMkLst>
        <pc:spChg chg="mod">
          <ac:chgData name="Lorenzo Stacchio - lorenzo.stacchio@studio.unibo.it" userId="e059a536-1b17-4eac-9f29-0627b4f4fde1" providerId="ADAL" clId="{D9B29F45-0395-4AC2-83BD-A852F0775761}" dt="2022-04-03T10:57:15.866" v="671" actId="20577"/>
          <ac:spMkLst>
            <pc:docMk/>
            <pc:sldMk cId="1098972989" sldId="461"/>
            <ac:spMk id="2" creationId="{4E6E13FB-D8CD-4C92-A94C-C40D6C12BE4D}"/>
          </ac:spMkLst>
        </pc:spChg>
        <pc:spChg chg="del">
          <ac:chgData name="Lorenzo Stacchio - lorenzo.stacchio@studio.unibo.it" userId="e059a536-1b17-4eac-9f29-0627b4f4fde1" providerId="ADAL" clId="{D9B29F45-0395-4AC2-83BD-A852F0775761}" dt="2022-04-03T10:58:32.046" v="719" actId="478"/>
          <ac:spMkLst>
            <pc:docMk/>
            <pc:sldMk cId="1098972989" sldId="461"/>
            <ac:spMk id="4" creationId="{24BA3ACC-EA66-413A-B900-C3284CC179CA}"/>
          </ac:spMkLst>
        </pc:spChg>
        <pc:spChg chg="mod">
          <ac:chgData name="Lorenzo Stacchio - lorenzo.stacchio@studio.unibo.it" userId="e059a536-1b17-4eac-9f29-0627b4f4fde1" providerId="ADAL" clId="{D9B29F45-0395-4AC2-83BD-A852F0775761}" dt="2022-04-03T10:57:48.086" v="715" actId="20577"/>
          <ac:spMkLst>
            <pc:docMk/>
            <pc:sldMk cId="1098972989" sldId="461"/>
            <ac:spMk id="10" creationId="{11B3D694-552C-41A2-A2D9-F6C0A67ED88B}"/>
          </ac:spMkLst>
        </pc:spChg>
        <pc:picChg chg="del">
          <ac:chgData name="Lorenzo Stacchio - lorenzo.stacchio@studio.unibo.it" userId="e059a536-1b17-4eac-9f29-0627b4f4fde1" providerId="ADAL" clId="{D9B29F45-0395-4AC2-83BD-A852F0775761}" dt="2022-04-03T10:57:18.068" v="672" actId="478"/>
          <ac:picMkLst>
            <pc:docMk/>
            <pc:sldMk cId="1098972989" sldId="461"/>
            <ac:picMk id="5" creationId="{B0EB69F5-3D74-4AF4-9C73-5D2F2689C9D7}"/>
          </ac:picMkLst>
        </pc:picChg>
        <pc:picChg chg="add mod">
          <ac:chgData name="Lorenzo Stacchio - lorenzo.stacchio@studio.unibo.it" userId="e059a536-1b17-4eac-9f29-0627b4f4fde1" providerId="ADAL" clId="{D9B29F45-0395-4AC2-83BD-A852F0775761}" dt="2022-04-03T10:58:37.221" v="725" actId="1076"/>
          <ac:picMkLst>
            <pc:docMk/>
            <pc:sldMk cId="1098972989" sldId="461"/>
            <ac:picMk id="7" creationId="{6723A6A9-EAC8-4AD9-8CA5-CD0BF0267BAE}"/>
          </ac:picMkLst>
        </pc:picChg>
      </pc:sldChg>
      <pc:sldChg chg="addSp delSp modSp add mod">
        <pc:chgData name="Lorenzo Stacchio - lorenzo.stacchio@studio.unibo.it" userId="e059a536-1b17-4eac-9f29-0627b4f4fde1" providerId="ADAL" clId="{D9B29F45-0395-4AC2-83BD-A852F0775761}" dt="2022-04-03T11:01:52.119" v="1175" actId="20577"/>
        <pc:sldMkLst>
          <pc:docMk/>
          <pc:sldMk cId="278639242" sldId="462"/>
        </pc:sldMkLst>
        <pc:spChg chg="mod">
          <ac:chgData name="Lorenzo Stacchio - lorenzo.stacchio@studio.unibo.it" userId="e059a536-1b17-4eac-9f29-0627b4f4fde1" providerId="ADAL" clId="{D9B29F45-0395-4AC2-83BD-A852F0775761}" dt="2022-04-03T10:58:44.493" v="746" actId="20577"/>
          <ac:spMkLst>
            <pc:docMk/>
            <pc:sldMk cId="278639242" sldId="462"/>
            <ac:spMk id="2" creationId="{4E6E13FB-D8CD-4C92-A94C-C40D6C12BE4D}"/>
          </ac:spMkLst>
        </pc:spChg>
        <pc:spChg chg="add mod">
          <ac:chgData name="Lorenzo Stacchio - lorenzo.stacchio@studio.unibo.it" userId="e059a536-1b17-4eac-9f29-0627b4f4fde1" providerId="ADAL" clId="{D9B29F45-0395-4AC2-83BD-A852F0775761}" dt="2022-04-03T11:01:52.119" v="1175" actId="20577"/>
          <ac:spMkLst>
            <pc:docMk/>
            <pc:sldMk cId="278639242" sldId="462"/>
            <ac:spMk id="8" creationId="{39E50845-0A31-44E4-AB54-6A2D9E1C86FB}"/>
          </ac:spMkLst>
        </pc:spChg>
        <pc:spChg chg="del">
          <ac:chgData name="Lorenzo Stacchio - lorenzo.stacchio@studio.unibo.it" userId="e059a536-1b17-4eac-9f29-0627b4f4fde1" providerId="ADAL" clId="{D9B29F45-0395-4AC2-83BD-A852F0775761}" dt="2022-04-03T10:59:03.697" v="747" actId="478"/>
          <ac:spMkLst>
            <pc:docMk/>
            <pc:sldMk cId="278639242" sldId="462"/>
            <ac:spMk id="10" creationId="{11B3D694-552C-41A2-A2D9-F6C0A67ED88B}"/>
          </ac:spMkLst>
        </pc:spChg>
        <pc:picChg chg="add mod">
          <ac:chgData name="Lorenzo Stacchio - lorenzo.stacchio@studio.unibo.it" userId="e059a536-1b17-4eac-9f29-0627b4f4fde1" providerId="ADAL" clId="{D9B29F45-0395-4AC2-83BD-A852F0775761}" dt="2022-04-03T10:59:12.150" v="752" actId="1076"/>
          <ac:picMkLst>
            <pc:docMk/>
            <pc:sldMk cId="278639242" sldId="462"/>
            <ac:picMk id="4" creationId="{20B5C82F-34A7-45B5-A18A-F298B0781CB4}"/>
          </ac:picMkLst>
        </pc:picChg>
        <pc:picChg chg="del">
          <ac:chgData name="Lorenzo Stacchio - lorenzo.stacchio@studio.unibo.it" userId="e059a536-1b17-4eac-9f29-0627b4f4fde1" providerId="ADAL" clId="{D9B29F45-0395-4AC2-83BD-A852F0775761}" dt="2022-04-03T10:59:07.155" v="748" actId="478"/>
          <ac:picMkLst>
            <pc:docMk/>
            <pc:sldMk cId="278639242" sldId="462"/>
            <ac:picMk id="7" creationId="{6723A6A9-EAC8-4AD9-8CA5-CD0BF0267BAE}"/>
          </ac:picMkLst>
        </pc:picChg>
      </pc:sldChg>
      <pc:sldChg chg="addSp delSp modSp new mod">
        <pc:chgData name="Lorenzo Stacchio - lorenzo.stacchio@studio.unibo.it" userId="e059a536-1b17-4eac-9f29-0627b4f4fde1" providerId="ADAL" clId="{D9B29F45-0395-4AC2-83BD-A852F0775761}" dt="2022-04-03T11:10:36.085" v="1542" actId="1076"/>
        <pc:sldMkLst>
          <pc:docMk/>
          <pc:sldMk cId="3135526060" sldId="463"/>
        </pc:sldMkLst>
        <pc:spChg chg="del">
          <ac:chgData name="Lorenzo Stacchio - lorenzo.stacchio@studio.unibo.it" userId="e059a536-1b17-4eac-9f29-0627b4f4fde1" providerId="ADAL" clId="{D9B29F45-0395-4AC2-83BD-A852F0775761}" dt="2022-04-03T11:04:51.294" v="1177" actId="478"/>
          <ac:spMkLst>
            <pc:docMk/>
            <pc:sldMk cId="3135526060" sldId="463"/>
            <ac:spMk id="2" creationId="{2668791E-AB63-4A84-BEFF-6C8A2F1981CD}"/>
          </ac:spMkLst>
        </pc:spChg>
        <pc:spChg chg="del">
          <ac:chgData name="Lorenzo Stacchio - lorenzo.stacchio@studio.unibo.it" userId="e059a536-1b17-4eac-9f29-0627b4f4fde1" providerId="ADAL" clId="{D9B29F45-0395-4AC2-83BD-A852F0775761}" dt="2022-04-03T11:04:51.294" v="1177" actId="478"/>
          <ac:spMkLst>
            <pc:docMk/>
            <pc:sldMk cId="3135526060" sldId="463"/>
            <ac:spMk id="3" creationId="{A71AC2F8-FF98-4917-9902-76AC95DC399C}"/>
          </ac:spMkLst>
        </pc:spChg>
        <pc:spChg chg="add mod">
          <ac:chgData name="Lorenzo Stacchio - lorenzo.stacchio@studio.unibo.it" userId="e059a536-1b17-4eac-9f29-0627b4f4fde1" providerId="ADAL" clId="{D9B29F45-0395-4AC2-83BD-A852F0775761}" dt="2022-04-03T11:10:34.764" v="1541" actId="20577"/>
          <ac:spMkLst>
            <pc:docMk/>
            <pc:sldMk cId="3135526060" sldId="463"/>
            <ac:spMk id="6" creationId="{31E1F9EF-5E20-42F6-88DA-9C7FD775238E}"/>
          </ac:spMkLst>
        </pc:spChg>
        <pc:picChg chg="add mod">
          <ac:chgData name="Lorenzo Stacchio - lorenzo.stacchio@studio.unibo.it" userId="e059a536-1b17-4eac-9f29-0627b4f4fde1" providerId="ADAL" clId="{D9B29F45-0395-4AC2-83BD-A852F0775761}" dt="2022-04-03T11:10:36.085" v="1542" actId="1076"/>
          <ac:picMkLst>
            <pc:docMk/>
            <pc:sldMk cId="3135526060" sldId="463"/>
            <ac:picMk id="5" creationId="{9DE4C603-45C6-4CE3-87AD-266285A330F5}"/>
          </ac:picMkLst>
        </pc:picChg>
      </pc:sldChg>
      <pc:sldChg chg="addSp delSp modSp add mod">
        <pc:chgData name="Lorenzo Stacchio - lorenzo.stacchio@studio.unibo.it" userId="e059a536-1b17-4eac-9f29-0627b4f4fde1" providerId="ADAL" clId="{D9B29F45-0395-4AC2-83BD-A852F0775761}" dt="2022-04-03T11:06:49.966" v="1386" actId="20577"/>
        <pc:sldMkLst>
          <pc:docMk/>
          <pc:sldMk cId="1224853918" sldId="464"/>
        </pc:sldMkLst>
        <pc:spChg chg="mod">
          <ac:chgData name="Lorenzo Stacchio - lorenzo.stacchio@studio.unibo.it" userId="e059a536-1b17-4eac-9f29-0627b4f4fde1" providerId="ADAL" clId="{D9B29F45-0395-4AC2-83BD-A852F0775761}" dt="2022-04-03T11:06:20.918" v="1257" actId="20577"/>
          <ac:spMkLst>
            <pc:docMk/>
            <pc:sldMk cId="1224853918" sldId="464"/>
            <ac:spMk id="2" creationId="{4E6E13FB-D8CD-4C92-A94C-C40D6C12BE4D}"/>
          </ac:spMkLst>
        </pc:spChg>
        <pc:spChg chg="mod">
          <ac:chgData name="Lorenzo Stacchio - lorenzo.stacchio@studio.unibo.it" userId="e059a536-1b17-4eac-9f29-0627b4f4fde1" providerId="ADAL" clId="{D9B29F45-0395-4AC2-83BD-A852F0775761}" dt="2022-04-03T11:06:49.966" v="1386" actId="20577"/>
          <ac:spMkLst>
            <pc:docMk/>
            <pc:sldMk cId="1224853918" sldId="464"/>
            <ac:spMk id="8" creationId="{39E50845-0A31-44E4-AB54-6A2D9E1C86FB}"/>
          </ac:spMkLst>
        </pc:spChg>
        <pc:picChg chg="del">
          <ac:chgData name="Lorenzo Stacchio - lorenzo.stacchio@studio.unibo.it" userId="e059a536-1b17-4eac-9f29-0627b4f4fde1" providerId="ADAL" clId="{D9B29F45-0395-4AC2-83BD-A852F0775761}" dt="2022-04-03T11:06:02.918" v="1252" actId="478"/>
          <ac:picMkLst>
            <pc:docMk/>
            <pc:sldMk cId="1224853918" sldId="464"/>
            <ac:picMk id="4" creationId="{20B5C82F-34A7-45B5-A18A-F298B0781CB4}"/>
          </ac:picMkLst>
        </pc:picChg>
        <pc:picChg chg="add mod">
          <ac:chgData name="Lorenzo Stacchio - lorenzo.stacchio@studio.unibo.it" userId="e059a536-1b17-4eac-9f29-0627b4f4fde1" providerId="ADAL" clId="{D9B29F45-0395-4AC2-83BD-A852F0775761}" dt="2022-04-03T11:06:23.053" v="1259" actId="1076"/>
          <ac:picMkLst>
            <pc:docMk/>
            <pc:sldMk cId="1224853918" sldId="464"/>
            <ac:picMk id="5" creationId="{8D3D6FF6-31D2-434D-BF7E-A74950053EB9}"/>
          </ac:picMkLst>
        </pc:picChg>
      </pc:sldChg>
      <pc:sldChg chg="addSp delSp modSp new mod">
        <pc:chgData name="Lorenzo Stacchio - lorenzo.stacchio@studio.unibo.it" userId="e059a536-1b17-4eac-9f29-0627b4f4fde1" providerId="ADAL" clId="{D9B29F45-0395-4AC2-83BD-A852F0775761}" dt="2022-04-03T11:10:13.334" v="1516" actId="20577"/>
        <pc:sldMkLst>
          <pc:docMk/>
          <pc:sldMk cId="1552318808" sldId="465"/>
        </pc:sldMkLst>
        <pc:spChg chg="del">
          <ac:chgData name="Lorenzo Stacchio - lorenzo.stacchio@studio.unibo.it" userId="e059a536-1b17-4eac-9f29-0627b4f4fde1" providerId="ADAL" clId="{D9B29F45-0395-4AC2-83BD-A852F0775761}" dt="2022-04-03T11:07:57.648" v="1390" actId="478"/>
          <ac:spMkLst>
            <pc:docMk/>
            <pc:sldMk cId="1552318808" sldId="465"/>
            <ac:spMk id="2" creationId="{39737414-792D-4EBC-BD88-940FD088230A}"/>
          </ac:spMkLst>
        </pc:spChg>
        <pc:spChg chg="del">
          <ac:chgData name="Lorenzo Stacchio - lorenzo.stacchio@studio.unibo.it" userId="e059a536-1b17-4eac-9f29-0627b4f4fde1" providerId="ADAL" clId="{D9B29F45-0395-4AC2-83BD-A852F0775761}" dt="2022-04-03T11:07:57.648" v="1390" actId="478"/>
          <ac:spMkLst>
            <pc:docMk/>
            <pc:sldMk cId="1552318808" sldId="465"/>
            <ac:spMk id="3" creationId="{1958F342-D3CC-4F68-BA00-D85F25ACE2B6}"/>
          </ac:spMkLst>
        </pc:spChg>
        <pc:spChg chg="add mod">
          <ac:chgData name="Lorenzo Stacchio - lorenzo.stacchio@studio.unibo.it" userId="e059a536-1b17-4eac-9f29-0627b4f4fde1" providerId="ADAL" clId="{D9B29F45-0395-4AC2-83BD-A852F0775761}" dt="2022-04-03T11:10:13.334" v="1516" actId="20577"/>
          <ac:spMkLst>
            <pc:docMk/>
            <pc:sldMk cId="1552318808" sldId="465"/>
            <ac:spMk id="10" creationId="{C825F24F-2379-4FD3-9E25-E7892B3550C2}"/>
          </ac:spMkLst>
        </pc:spChg>
        <pc:picChg chg="add del">
          <ac:chgData name="Lorenzo Stacchio - lorenzo.stacchio@studio.unibo.it" userId="e059a536-1b17-4eac-9f29-0627b4f4fde1" providerId="ADAL" clId="{D9B29F45-0395-4AC2-83BD-A852F0775761}" dt="2022-04-03T11:08:23.067" v="1392" actId="478"/>
          <ac:picMkLst>
            <pc:docMk/>
            <pc:sldMk cId="1552318808" sldId="465"/>
            <ac:picMk id="5" creationId="{F3A8B961-1494-45F9-954D-CA483ECAD263}"/>
          </ac:picMkLst>
        </pc:picChg>
        <pc:picChg chg="add del">
          <ac:chgData name="Lorenzo Stacchio - lorenzo.stacchio@studio.unibo.it" userId="e059a536-1b17-4eac-9f29-0627b4f4fde1" providerId="ADAL" clId="{D9B29F45-0395-4AC2-83BD-A852F0775761}" dt="2022-04-03T11:08:44.967" v="1394" actId="22"/>
          <ac:picMkLst>
            <pc:docMk/>
            <pc:sldMk cId="1552318808" sldId="465"/>
            <ac:picMk id="7" creationId="{05FD4A14-63B0-44AB-9FD8-BB65526B6A68}"/>
          </ac:picMkLst>
        </pc:picChg>
        <pc:picChg chg="add mod modCrop">
          <ac:chgData name="Lorenzo Stacchio - lorenzo.stacchio@studio.unibo.it" userId="e059a536-1b17-4eac-9f29-0627b4f4fde1" providerId="ADAL" clId="{D9B29F45-0395-4AC2-83BD-A852F0775761}" dt="2022-04-03T11:09:35.229" v="1400" actId="1076"/>
          <ac:picMkLst>
            <pc:docMk/>
            <pc:sldMk cId="1552318808" sldId="465"/>
            <ac:picMk id="9" creationId="{0F0A4309-FC08-4D07-8A5C-66C5E7E442FB}"/>
          </ac:picMkLst>
        </pc:picChg>
      </pc:sldChg>
      <pc:sldChg chg="modSp add del mod">
        <pc:chgData name="Lorenzo Stacchio - lorenzo.stacchio@studio.unibo.it" userId="e059a536-1b17-4eac-9f29-0627b4f4fde1" providerId="ADAL" clId="{D9B29F45-0395-4AC2-83BD-A852F0775761}" dt="2022-04-03T11:05:55.131" v="1215" actId="47"/>
        <pc:sldMkLst>
          <pc:docMk/>
          <pc:sldMk cId="1635057191" sldId="465"/>
        </pc:sldMkLst>
        <pc:spChg chg="mod">
          <ac:chgData name="Lorenzo Stacchio - lorenzo.stacchio@studio.unibo.it" userId="e059a536-1b17-4eac-9f29-0627b4f4fde1" providerId="ADAL" clId="{D9B29F45-0395-4AC2-83BD-A852F0775761}" dt="2022-04-03T11:05:52.046" v="1214" actId="20577"/>
          <ac:spMkLst>
            <pc:docMk/>
            <pc:sldMk cId="1635057191" sldId="465"/>
            <ac:spMk id="2" creationId="{4E6E13FB-D8CD-4C92-A94C-C40D6C12BE4D}"/>
          </ac:spMkLst>
        </pc:spChg>
      </pc:sldChg>
      <pc:sldChg chg="addSp delSp modSp add mod">
        <pc:chgData name="Lorenzo Stacchio - lorenzo.stacchio@studio.unibo.it" userId="e059a536-1b17-4eac-9f29-0627b4f4fde1" providerId="ADAL" clId="{D9B29F45-0395-4AC2-83BD-A852F0775761}" dt="2022-04-03T11:11:06.942" v="1565" actId="1076"/>
        <pc:sldMkLst>
          <pc:docMk/>
          <pc:sldMk cId="3360542502" sldId="466"/>
        </pc:sldMkLst>
        <pc:spChg chg="mod">
          <ac:chgData name="Lorenzo Stacchio - lorenzo.stacchio@studio.unibo.it" userId="e059a536-1b17-4eac-9f29-0627b4f4fde1" providerId="ADAL" clId="{D9B29F45-0395-4AC2-83BD-A852F0775761}" dt="2022-04-03T11:10:42.239" v="1559" actId="20577"/>
          <ac:spMkLst>
            <pc:docMk/>
            <pc:sldMk cId="3360542502" sldId="466"/>
            <ac:spMk id="6" creationId="{31E1F9EF-5E20-42F6-88DA-9C7FD775238E}"/>
          </ac:spMkLst>
        </pc:spChg>
        <pc:picChg chg="add mod modCrop">
          <ac:chgData name="Lorenzo Stacchio - lorenzo.stacchio@studio.unibo.it" userId="e059a536-1b17-4eac-9f29-0627b4f4fde1" providerId="ADAL" clId="{D9B29F45-0395-4AC2-83BD-A852F0775761}" dt="2022-04-03T11:11:06.942" v="1565" actId="1076"/>
          <ac:picMkLst>
            <pc:docMk/>
            <pc:sldMk cId="3360542502" sldId="466"/>
            <ac:picMk id="3" creationId="{42C7D951-6E54-4FB5-B0CC-B0EDDD1CB76E}"/>
          </ac:picMkLst>
        </pc:picChg>
        <pc:picChg chg="del">
          <ac:chgData name="Lorenzo Stacchio - lorenzo.stacchio@studio.unibo.it" userId="e059a536-1b17-4eac-9f29-0627b4f4fde1" providerId="ADAL" clId="{D9B29F45-0395-4AC2-83BD-A852F0775761}" dt="2022-04-03T11:10:43.531" v="1560" actId="478"/>
          <ac:picMkLst>
            <pc:docMk/>
            <pc:sldMk cId="3360542502" sldId="466"/>
            <ac:picMk id="5" creationId="{9DE4C603-45C6-4CE3-87AD-266285A330F5}"/>
          </ac:picMkLst>
        </pc:picChg>
      </pc:sldChg>
      <pc:sldChg chg="addSp delSp modSp add mod">
        <pc:chgData name="Lorenzo Stacchio - lorenzo.stacchio@studio.unibo.it" userId="e059a536-1b17-4eac-9f29-0627b4f4fde1" providerId="ADAL" clId="{D9B29F45-0395-4AC2-83BD-A852F0775761}" dt="2022-04-03T11:23:53.813" v="1833" actId="1076"/>
        <pc:sldMkLst>
          <pc:docMk/>
          <pc:sldMk cId="1052948870" sldId="467"/>
        </pc:sldMkLst>
        <pc:spChg chg="mod">
          <ac:chgData name="Lorenzo Stacchio - lorenzo.stacchio@studio.unibo.it" userId="e059a536-1b17-4eac-9f29-0627b4f4fde1" providerId="ADAL" clId="{D9B29F45-0395-4AC2-83BD-A852F0775761}" dt="2022-04-03T11:17:30.013" v="1785" actId="20577"/>
          <ac:spMkLst>
            <pc:docMk/>
            <pc:sldMk cId="1052948870" sldId="467"/>
            <ac:spMk id="2" creationId="{4E6E13FB-D8CD-4C92-A94C-C40D6C12BE4D}"/>
          </ac:spMkLst>
        </pc:spChg>
        <pc:spChg chg="del">
          <ac:chgData name="Lorenzo Stacchio - lorenzo.stacchio@studio.unibo.it" userId="e059a536-1b17-4eac-9f29-0627b4f4fde1" providerId="ADAL" clId="{D9B29F45-0395-4AC2-83BD-A852F0775761}" dt="2022-04-03T11:16:18.310" v="1769" actId="478"/>
          <ac:spMkLst>
            <pc:docMk/>
            <pc:sldMk cId="1052948870" sldId="467"/>
            <ac:spMk id="8" creationId="{39E50845-0A31-44E4-AB54-6A2D9E1C86FB}"/>
          </ac:spMkLst>
        </pc:spChg>
        <pc:picChg chg="del">
          <ac:chgData name="Lorenzo Stacchio - lorenzo.stacchio@studio.unibo.it" userId="e059a536-1b17-4eac-9f29-0627b4f4fde1" providerId="ADAL" clId="{D9B29F45-0395-4AC2-83BD-A852F0775761}" dt="2022-04-03T11:16:16.333" v="1768" actId="478"/>
          <ac:picMkLst>
            <pc:docMk/>
            <pc:sldMk cId="1052948870" sldId="467"/>
            <ac:picMk id="4" creationId="{20B5C82F-34A7-45B5-A18A-F298B0781CB4}"/>
          </ac:picMkLst>
        </pc:picChg>
        <pc:picChg chg="add mod modCrop">
          <ac:chgData name="Lorenzo Stacchio - lorenzo.stacchio@studio.unibo.it" userId="e059a536-1b17-4eac-9f29-0627b4f4fde1" providerId="ADAL" clId="{D9B29F45-0395-4AC2-83BD-A852F0775761}" dt="2022-04-03T11:23:53.813" v="1833" actId="1076"/>
          <ac:picMkLst>
            <pc:docMk/>
            <pc:sldMk cId="1052948870" sldId="467"/>
            <ac:picMk id="5" creationId="{E3E77769-3CF1-481E-9DCC-A85C901A2305}"/>
          </ac:picMkLst>
        </pc:picChg>
        <pc:picChg chg="add mod modCrop">
          <ac:chgData name="Lorenzo Stacchio - lorenzo.stacchio@studio.unibo.it" userId="e059a536-1b17-4eac-9f29-0627b4f4fde1" providerId="ADAL" clId="{D9B29F45-0395-4AC2-83BD-A852F0775761}" dt="2022-04-03T11:23:52.933" v="1832" actId="1076"/>
          <ac:picMkLst>
            <pc:docMk/>
            <pc:sldMk cId="1052948870" sldId="467"/>
            <ac:picMk id="9" creationId="{EF3E6B96-72FD-44E3-9ED3-8E26FAF74A33}"/>
          </ac:picMkLst>
        </pc:picChg>
        <pc:picChg chg="add mod modCrop">
          <ac:chgData name="Lorenzo Stacchio - lorenzo.stacchio@studio.unibo.it" userId="e059a536-1b17-4eac-9f29-0627b4f4fde1" providerId="ADAL" clId="{D9B29F45-0395-4AC2-83BD-A852F0775761}" dt="2022-04-03T11:23:40.765" v="1826" actId="1076"/>
          <ac:picMkLst>
            <pc:docMk/>
            <pc:sldMk cId="1052948870" sldId="467"/>
            <ac:picMk id="11" creationId="{CFE4CD01-70C3-492F-A58C-D190AA552B6F}"/>
          </ac:picMkLst>
        </pc:picChg>
      </pc:sldChg>
    </pc:docChg>
  </pc:docChgLst>
  <pc:docChgLst>
    <pc:chgData name="Lorenzo Stacchio - lorenzo.stacchio@studio.unibo.it" userId="S::lorenzo.stacchio@studio.unibo.it::e059a536-1b17-4eac-9f29-0627b4f4fde1" providerId="AD" clId="Web-{4C3259AE-FA35-5CD5-A02C-171A09261973}"/>
    <pc:docChg chg="modSld">
      <pc:chgData name="Lorenzo Stacchio - lorenzo.stacchio@studio.unibo.it" userId="S::lorenzo.stacchio@studio.unibo.it::e059a536-1b17-4eac-9f29-0627b4f4fde1" providerId="AD" clId="Web-{4C3259AE-FA35-5CD5-A02C-171A09261973}" dt="2021-10-04T09:54:03.773" v="70" actId="1076"/>
      <pc:docMkLst>
        <pc:docMk/>
      </pc:docMkLst>
      <pc:sldChg chg="delSp modSp">
        <pc:chgData name="Lorenzo Stacchio - lorenzo.stacchio@studio.unibo.it" userId="S::lorenzo.stacchio@studio.unibo.it::e059a536-1b17-4eac-9f29-0627b4f4fde1" providerId="AD" clId="Web-{4C3259AE-FA35-5CD5-A02C-171A09261973}" dt="2021-10-04T09:42:23.797" v="7" actId="14100"/>
        <pc:sldMkLst>
          <pc:docMk/>
          <pc:sldMk cId="4122595214" sldId="298"/>
        </pc:sldMkLst>
        <pc:spChg chg="mod">
          <ac:chgData name="Lorenzo Stacchio - lorenzo.stacchio@studio.unibo.it" userId="S::lorenzo.stacchio@studio.unibo.it::e059a536-1b17-4eac-9f29-0627b4f4fde1" providerId="AD" clId="Web-{4C3259AE-FA35-5CD5-A02C-171A09261973}" dt="2021-10-04T09:42:23.797" v="7" actId="14100"/>
          <ac:spMkLst>
            <pc:docMk/>
            <pc:sldMk cId="4122595214" sldId="298"/>
            <ac:spMk id="4" creationId="{625BBAC7-9D5D-4525-91B6-521C37599DA9}"/>
          </ac:spMkLst>
        </pc:spChg>
        <pc:picChg chg="del">
          <ac:chgData name="Lorenzo Stacchio - lorenzo.stacchio@studio.unibo.it" userId="S::lorenzo.stacchio@studio.unibo.it::e059a536-1b17-4eac-9f29-0627b4f4fde1" providerId="AD" clId="Web-{4C3259AE-FA35-5CD5-A02C-171A09261973}" dt="2021-10-04T09:42:20.593" v="6"/>
          <ac:picMkLst>
            <pc:docMk/>
            <pc:sldMk cId="4122595214" sldId="298"/>
            <ac:picMk id="2052" creationId="{D2A59B01-334F-4067-817C-ECC54A2B5BF5}"/>
          </ac:picMkLst>
        </pc:picChg>
      </pc:sldChg>
      <pc:sldChg chg="addSp delSp modSp">
        <pc:chgData name="Lorenzo Stacchio - lorenzo.stacchio@studio.unibo.it" userId="S::lorenzo.stacchio@studio.unibo.it::e059a536-1b17-4eac-9f29-0627b4f4fde1" providerId="AD" clId="Web-{4C3259AE-FA35-5CD5-A02C-171A09261973}" dt="2021-10-04T09:43:57.786" v="31" actId="20577"/>
        <pc:sldMkLst>
          <pc:docMk/>
          <pc:sldMk cId="692053091" sldId="304"/>
        </pc:sldMkLst>
        <pc:spChg chg="mod">
          <ac:chgData name="Lorenzo Stacchio - lorenzo.stacchio@studio.unibo.it" userId="S::lorenzo.stacchio@studio.unibo.it::e059a536-1b17-4eac-9f29-0627b4f4fde1" providerId="AD" clId="Web-{4C3259AE-FA35-5CD5-A02C-171A09261973}" dt="2021-10-04T09:43:57.786" v="31" actId="20577"/>
          <ac:spMkLst>
            <pc:docMk/>
            <pc:sldMk cId="692053091" sldId="304"/>
            <ac:spMk id="4" creationId="{625BBAC7-9D5D-4525-91B6-521C37599DA9}"/>
          </ac:spMkLst>
        </pc:spChg>
        <pc:spChg chg="del mod">
          <ac:chgData name="Lorenzo Stacchio - lorenzo.stacchio@studio.unibo.it" userId="S::lorenzo.stacchio@studio.unibo.it::e059a536-1b17-4eac-9f29-0627b4f4fde1" providerId="AD" clId="Web-{4C3259AE-FA35-5CD5-A02C-171A09261973}" dt="2021-10-04T09:43:01.752" v="21"/>
          <ac:spMkLst>
            <pc:docMk/>
            <pc:sldMk cId="692053091" sldId="304"/>
            <ac:spMk id="6" creationId="{8EE71483-C20F-4053-9525-83FB925D58E8}"/>
          </ac:spMkLst>
        </pc:spChg>
        <pc:picChg chg="add mod">
          <ac:chgData name="Lorenzo Stacchio - lorenzo.stacchio@studio.unibo.it" userId="S::lorenzo.stacchio@studio.unibo.it::e059a536-1b17-4eac-9f29-0627b4f4fde1" providerId="AD" clId="Web-{4C3259AE-FA35-5CD5-A02C-171A09261973}" dt="2021-10-04T09:43:13.690" v="26" actId="1076"/>
          <ac:picMkLst>
            <pc:docMk/>
            <pc:sldMk cId="692053091" sldId="304"/>
            <ac:picMk id="3" creationId="{294C9E48-0E2F-4F4E-BA5C-37B91C53678B}"/>
          </ac:picMkLst>
        </pc:picChg>
        <pc:picChg chg="mod">
          <ac:chgData name="Lorenzo Stacchio - lorenzo.stacchio@studio.unibo.it" userId="S::lorenzo.stacchio@studio.unibo.it::e059a536-1b17-4eac-9f29-0627b4f4fde1" providerId="AD" clId="Web-{4C3259AE-FA35-5CD5-A02C-171A09261973}" dt="2021-10-04T09:43:07.955" v="23" actId="1076"/>
          <ac:picMkLst>
            <pc:docMk/>
            <pc:sldMk cId="692053091" sldId="304"/>
            <ac:picMk id="5" creationId="{8B6FB0AD-63BF-41A4-94BA-72E26E5F4CE9}"/>
          </ac:picMkLst>
        </pc:picChg>
      </pc:sldChg>
      <pc:sldChg chg="modSp">
        <pc:chgData name="Lorenzo Stacchio - lorenzo.stacchio@studio.unibo.it" userId="S::lorenzo.stacchio@studio.unibo.it::e059a536-1b17-4eac-9f29-0627b4f4fde1" providerId="AD" clId="Web-{4C3259AE-FA35-5CD5-A02C-171A09261973}" dt="2021-10-04T09:48:03.534" v="38" actId="20577"/>
        <pc:sldMkLst>
          <pc:docMk/>
          <pc:sldMk cId="2505026673" sldId="316"/>
        </pc:sldMkLst>
        <pc:spChg chg="mod">
          <ac:chgData name="Lorenzo Stacchio - lorenzo.stacchio@studio.unibo.it" userId="S::lorenzo.stacchio@studio.unibo.it::e059a536-1b17-4eac-9f29-0627b4f4fde1" providerId="AD" clId="Web-{4C3259AE-FA35-5CD5-A02C-171A09261973}" dt="2021-10-04T09:48:03.534" v="38" actId="20577"/>
          <ac:spMkLst>
            <pc:docMk/>
            <pc:sldMk cId="2505026673" sldId="316"/>
            <ac:spMk id="5" creationId="{C14F3CE3-2DE1-470F-B4AA-2BF994969B51}"/>
          </ac:spMkLst>
        </pc:spChg>
      </pc:sldChg>
      <pc:sldChg chg="addSp modSp">
        <pc:chgData name="Lorenzo Stacchio - lorenzo.stacchio@studio.unibo.it" userId="S::lorenzo.stacchio@studio.unibo.it::e059a536-1b17-4eac-9f29-0627b4f4fde1" providerId="AD" clId="Web-{4C3259AE-FA35-5CD5-A02C-171A09261973}" dt="2021-10-04T09:51:13.138" v="58" actId="20577"/>
        <pc:sldMkLst>
          <pc:docMk/>
          <pc:sldMk cId="2978131100" sldId="323"/>
        </pc:sldMkLst>
        <pc:spChg chg="add mod">
          <ac:chgData name="Lorenzo Stacchio - lorenzo.stacchio@studio.unibo.it" userId="S::lorenzo.stacchio@studio.unibo.it::e059a536-1b17-4eac-9f29-0627b4f4fde1" providerId="AD" clId="Web-{4C3259AE-FA35-5CD5-A02C-171A09261973}" dt="2021-10-04T09:51:13.138" v="58" actId="20577"/>
          <ac:spMkLst>
            <pc:docMk/>
            <pc:sldMk cId="2978131100" sldId="323"/>
            <ac:spMk id="3" creationId="{674805A1-2A04-4A16-B10E-BB3C3680FCDF}"/>
          </ac:spMkLst>
        </pc:spChg>
        <pc:spChg chg="mod">
          <ac:chgData name="Lorenzo Stacchio - lorenzo.stacchio@studio.unibo.it" userId="S::lorenzo.stacchio@studio.unibo.it::e059a536-1b17-4eac-9f29-0627b4f4fde1" providerId="AD" clId="Web-{4C3259AE-FA35-5CD5-A02C-171A09261973}" dt="2021-10-04T09:48:47.318" v="48" actId="20577"/>
          <ac:spMkLst>
            <pc:docMk/>
            <pc:sldMk cId="2978131100" sldId="323"/>
            <ac:spMk id="5" creationId="{C14F3CE3-2DE1-470F-B4AA-2BF994969B51}"/>
          </ac:spMkLst>
        </pc:spChg>
      </pc:sldChg>
      <pc:sldChg chg="modSp">
        <pc:chgData name="Lorenzo Stacchio - lorenzo.stacchio@studio.unibo.it" userId="S::lorenzo.stacchio@studio.unibo.it::e059a536-1b17-4eac-9f29-0627b4f4fde1" providerId="AD" clId="Web-{4C3259AE-FA35-5CD5-A02C-171A09261973}" dt="2021-10-04T09:44:38.710" v="32" actId="1076"/>
        <pc:sldMkLst>
          <pc:docMk/>
          <pc:sldMk cId="4084381339" sldId="327"/>
        </pc:sldMkLst>
        <pc:spChg chg="mod">
          <ac:chgData name="Lorenzo Stacchio - lorenzo.stacchio@studio.unibo.it" userId="S::lorenzo.stacchio@studio.unibo.it::e059a536-1b17-4eac-9f29-0627b4f4fde1" providerId="AD" clId="Web-{4C3259AE-FA35-5CD5-A02C-171A09261973}" dt="2021-10-04T09:44:38.710" v="32" actId="1076"/>
          <ac:spMkLst>
            <pc:docMk/>
            <pc:sldMk cId="4084381339" sldId="327"/>
            <ac:spMk id="8" creationId="{4E5B9076-60A4-405F-AE43-9F22CF046805}"/>
          </ac:spMkLst>
        </pc:spChg>
      </pc:sldChg>
      <pc:sldChg chg="modSp">
        <pc:chgData name="Lorenzo Stacchio - lorenzo.stacchio@studio.unibo.it" userId="S::lorenzo.stacchio@studio.unibo.it::e059a536-1b17-4eac-9f29-0627b4f4fde1" providerId="AD" clId="Web-{4C3259AE-FA35-5CD5-A02C-171A09261973}" dt="2021-10-04T09:52:26.033" v="68" actId="1076"/>
        <pc:sldMkLst>
          <pc:docMk/>
          <pc:sldMk cId="3455470351" sldId="336"/>
        </pc:sldMkLst>
        <pc:spChg chg="mod">
          <ac:chgData name="Lorenzo Stacchio - lorenzo.stacchio@studio.unibo.it" userId="S::lorenzo.stacchio@studio.unibo.it::e059a536-1b17-4eac-9f29-0627b4f4fde1" providerId="AD" clId="Web-{4C3259AE-FA35-5CD5-A02C-171A09261973}" dt="2021-10-04T09:52:26.033" v="68" actId="1076"/>
          <ac:spMkLst>
            <pc:docMk/>
            <pc:sldMk cId="3455470351" sldId="336"/>
            <ac:spMk id="9" creationId="{3F4B02DC-C90B-46DD-940C-156BE6ADE752}"/>
          </ac:spMkLst>
        </pc:spChg>
      </pc:sldChg>
      <pc:sldChg chg="modSp">
        <pc:chgData name="Lorenzo Stacchio - lorenzo.stacchio@studio.unibo.it" userId="S::lorenzo.stacchio@studio.unibo.it::e059a536-1b17-4eac-9f29-0627b4f4fde1" providerId="AD" clId="Web-{4C3259AE-FA35-5CD5-A02C-171A09261973}" dt="2021-10-04T09:52:11.235" v="63" actId="20577"/>
        <pc:sldMkLst>
          <pc:docMk/>
          <pc:sldMk cId="4148521862" sldId="346"/>
        </pc:sldMkLst>
        <pc:spChg chg="mod">
          <ac:chgData name="Lorenzo Stacchio - lorenzo.stacchio@studio.unibo.it" userId="S::lorenzo.stacchio@studio.unibo.it::e059a536-1b17-4eac-9f29-0627b4f4fde1" providerId="AD" clId="Web-{4C3259AE-FA35-5CD5-A02C-171A09261973}" dt="2021-10-04T09:52:11.235" v="63" actId="20577"/>
          <ac:spMkLst>
            <pc:docMk/>
            <pc:sldMk cId="4148521862" sldId="346"/>
            <ac:spMk id="9" creationId="{3F4B02DC-C90B-46DD-940C-156BE6ADE752}"/>
          </ac:spMkLst>
        </pc:spChg>
      </pc:sldChg>
      <pc:sldChg chg="modSp">
        <pc:chgData name="Lorenzo Stacchio - lorenzo.stacchio@studio.unibo.it" userId="S::lorenzo.stacchio@studio.unibo.it::e059a536-1b17-4eac-9f29-0627b4f4fde1" providerId="AD" clId="Web-{4C3259AE-FA35-5CD5-A02C-171A09261973}" dt="2021-10-04T09:54:03.773" v="70" actId="1076"/>
        <pc:sldMkLst>
          <pc:docMk/>
          <pc:sldMk cId="1938254535" sldId="356"/>
        </pc:sldMkLst>
        <pc:spChg chg="mod">
          <ac:chgData name="Lorenzo Stacchio - lorenzo.stacchio@studio.unibo.it" userId="S::lorenzo.stacchio@studio.unibo.it::e059a536-1b17-4eac-9f29-0627b4f4fde1" providerId="AD" clId="Web-{4C3259AE-FA35-5CD5-A02C-171A09261973}" dt="2021-10-04T09:54:03.773" v="70" actId="1076"/>
          <ac:spMkLst>
            <pc:docMk/>
            <pc:sldMk cId="1938254535" sldId="356"/>
            <ac:spMk id="5" creationId="{802F70FC-7515-4714-9351-28945BF297C1}"/>
          </ac:spMkLst>
        </pc:spChg>
        <pc:spChg chg="mod">
          <ac:chgData name="Lorenzo Stacchio - lorenzo.stacchio@studio.unibo.it" userId="S::lorenzo.stacchio@studio.unibo.it::e059a536-1b17-4eac-9f29-0627b4f4fde1" providerId="AD" clId="Web-{4C3259AE-FA35-5CD5-A02C-171A09261973}" dt="2021-10-04T09:53:59.476" v="69" actId="1076"/>
          <ac:spMkLst>
            <pc:docMk/>
            <pc:sldMk cId="1938254535" sldId="356"/>
            <ac:spMk id="7" creationId="{6F4D86CF-E5E7-4037-8D9A-CD25157BCA58}"/>
          </ac:spMkLst>
        </pc:spChg>
      </pc:sldChg>
    </pc:docChg>
  </pc:docChgLst>
  <pc:docChgLst>
    <pc:chgData name="Lorenzo Stacchio - lorenzo.stacchio@studio.unibo.it" userId="S::lorenzo.stacchio@studio.unibo.it::e059a536-1b17-4eac-9f29-0627b4f4fde1" providerId="AD" clId="Web-{30EEB16B-9D2F-3FA3-A75F-E5AEBC9F42DA}"/>
    <pc:docChg chg="addSld modSld modSection">
      <pc:chgData name="Lorenzo Stacchio - lorenzo.stacchio@studio.unibo.it" userId="S::lorenzo.stacchio@studio.unibo.it::e059a536-1b17-4eac-9f29-0627b4f4fde1" providerId="AD" clId="Web-{30EEB16B-9D2F-3FA3-A75F-E5AEBC9F42DA}" dt="2022-03-10T20:45:02.755" v="106" actId="1076"/>
      <pc:docMkLst>
        <pc:docMk/>
      </pc:docMkLst>
      <pc:sldChg chg="addSp delSp modSp add replId">
        <pc:chgData name="Lorenzo Stacchio - lorenzo.stacchio@studio.unibo.it" userId="S::lorenzo.stacchio@studio.unibo.it::e059a536-1b17-4eac-9f29-0627b4f4fde1" providerId="AD" clId="Web-{30EEB16B-9D2F-3FA3-A75F-E5AEBC9F42DA}" dt="2022-03-10T20:45:02.755" v="106" actId="1076"/>
        <pc:sldMkLst>
          <pc:docMk/>
          <pc:sldMk cId="1006895896" sldId="460"/>
        </pc:sldMkLst>
        <pc:spChg chg="mod">
          <ac:chgData name="Lorenzo Stacchio - lorenzo.stacchio@studio.unibo.it" userId="S::lorenzo.stacchio@studio.unibo.it::e059a536-1b17-4eac-9f29-0627b4f4fde1" providerId="AD" clId="Web-{30EEB16B-9D2F-3FA3-A75F-E5AEBC9F42DA}" dt="2022-03-10T20:45:02.755" v="106" actId="1076"/>
          <ac:spMkLst>
            <pc:docMk/>
            <pc:sldMk cId="1006895896" sldId="460"/>
            <ac:spMk id="6" creationId="{45EAA80F-C268-4DEE-B544-14131470E2BC}"/>
          </ac:spMkLst>
        </pc:spChg>
        <pc:picChg chg="add mod">
          <ac:chgData name="Lorenzo Stacchio - lorenzo.stacchio@studio.unibo.it" userId="S::lorenzo.stacchio@studio.unibo.it::e059a536-1b17-4eac-9f29-0627b4f4fde1" providerId="AD" clId="Web-{30EEB16B-9D2F-3FA3-A75F-E5AEBC9F42DA}" dt="2022-03-10T20:44:58.958" v="103" actId="1076"/>
          <ac:picMkLst>
            <pc:docMk/>
            <pc:sldMk cId="1006895896" sldId="460"/>
            <ac:picMk id="3" creationId="{DD316560-3BE2-4C4B-B1BF-2A045BF14BE9}"/>
          </ac:picMkLst>
        </pc:picChg>
        <pc:picChg chg="del">
          <ac:chgData name="Lorenzo Stacchio - lorenzo.stacchio@studio.unibo.it" userId="S::lorenzo.stacchio@studio.unibo.it::e059a536-1b17-4eac-9f29-0627b4f4fde1" providerId="AD" clId="Web-{30EEB16B-9D2F-3FA3-A75F-E5AEBC9F42DA}" dt="2022-03-10T20:44:15.112" v="94"/>
          <ac:picMkLst>
            <pc:docMk/>
            <pc:sldMk cId="1006895896" sldId="460"/>
            <ac:picMk id="3074" creationId="{6357E25D-A743-489A-AE7F-85523E78D5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372D3-AED6-48A4-8CD6-3637FC909C9C}" type="datetimeFigureOut">
              <a:rPr lang="en-US" smtClean="0"/>
              <a:t>12/13/2023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3D496-DE75-4D4B-8007-38980227D935}" type="slidenum">
              <a:rPr lang="en-US" smtClean="0"/>
              <a:t>‹N›</a:t>
            </a:fld>
            <a:endParaRPr lang="en-US"/>
          </a:p>
        </p:txBody>
      </p:sp>
    </p:spTree>
    <p:extLst>
      <p:ext uri="{BB962C8B-B14F-4D97-AF65-F5344CB8AC3E}">
        <p14:creationId xmlns:p14="http://schemas.microsoft.com/office/powerpoint/2010/main" val="3825038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5c807422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5c807422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850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c807422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c807422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57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5c8074228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5c8074228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912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5c8074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5c8074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43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5c807422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5c80742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10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5c807422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5c807422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81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5c807422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5c80742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26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5c807422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5c807422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2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4751851" y="548680"/>
            <a:ext cx="6913364"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a:t>Fare clic per inserire </a:t>
            </a:r>
          </a:p>
          <a:p>
            <a:pPr lvl="0"/>
            <a:r>
              <a:rPr lang="it-IT"/>
              <a:t>il titolo della presentazione</a:t>
            </a:r>
          </a:p>
        </p:txBody>
      </p:sp>
      <p:sp>
        <p:nvSpPr>
          <p:cNvPr id="6" name="Segnaposto testo 5"/>
          <p:cNvSpPr>
            <a:spLocks noGrp="1"/>
          </p:cNvSpPr>
          <p:nvPr>
            <p:ph type="body" sz="quarter" idx="11" hasCustomPrompt="1"/>
          </p:nvPr>
        </p:nvSpPr>
        <p:spPr>
          <a:xfrm>
            <a:off x="4751917" y="5379814"/>
            <a:ext cx="7008283"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a:t>Nome Cognome</a:t>
            </a:r>
          </a:p>
        </p:txBody>
      </p:sp>
      <p:sp>
        <p:nvSpPr>
          <p:cNvPr id="8" name="Segnaposto testo 7"/>
          <p:cNvSpPr>
            <a:spLocks noGrp="1"/>
          </p:cNvSpPr>
          <p:nvPr>
            <p:ph type="body" sz="quarter" idx="12" hasCustomPrompt="1"/>
          </p:nvPr>
        </p:nvSpPr>
        <p:spPr>
          <a:xfrm>
            <a:off x="4751918" y="5877942"/>
            <a:ext cx="7105649"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a:t>Dipartimento/Struttura </a:t>
            </a:r>
            <a:r>
              <a:rPr lang="it-IT" err="1"/>
              <a:t>xxxxxx</a:t>
            </a:r>
            <a:r>
              <a:rPr lang="it-IT"/>
              <a:t> </a:t>
            </a:r>
            <a:r>
              <a:rPr lang="it-IT" err="1"/>
              <a:t>xxxxxxxxxxxx</a:t>
            </a:r>
            <a:r>
              <a:rPr lang="it-IT"/>
              <a:t> </a:t>
            </a:r>
            <a:r>
              <a:rPr lang="it-IT" err="1"/>
              <a:t>xxxxxxxx</a:t>
            </a:r>
            <a:r>
              <a:rPr lang="it-IT"/>
              <a:t> </a:t>
            </a:r>
            <a:r>
              <a:rPr lang="it-IT" err="1"/>
              <a:t>xxxxx</a:t>
            </a:r>
            <a:r>
              <a:rPr lang="it-IT"/>
              <a:t> </a:t>
            </a:r>
            <a:r>
              <a:rPr lang="it-IT" err="1"/>
              <a:t>xxxxxxxxxxxxxxxxxxx</a:t>
            </a:r>
            <a:r>
              <a:rPr lang="it-IT"/>
              <a:t> </a:t>
            </a:r>
            <a:r>
              <a:rPr lang="it-IT" err="1"/>
              <a:t>xxxxx</a:t>
            </a:r>
            <a:endParaRPr lang="it-IT"/>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a:t>Fare clic per modificare il titolo della diapositiva</a:t>
            </a:r>
          </a:p>
        </p:txBody>
      </p:sp>
      <p:sp>
        <p:nvSpPr>
          <p:cNvPr id="9" name="Segnaposto testo 7"/>
          <p:cNvSpPr>
            <a:spLocks noGrp="1"/>
          </p:cNvSpPr>
          <p:nvPr>
            <p:ph type="body" sz="quarter" idx="11" hasCustomPrompt="1"/>
          </p:nvPr>
        </p:nvSpPr>
        <p:spPr>
          <a:xfrm>
            <a:off x="527051" y="1412875"/>
            <a:ext cx="11233149" cy="4464397"/>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a:t>Fare clic per modificare il testo</a:t>
            </a:r>
          </a:p>
        </p:txBody>
      </p:sp>
    </p:spTree>
    <p:extLst>
      <p:ext uri="{BB962C8B-B14F-4D97-AF65-F5344CB8AC3E}">
        <p14:creationId xmlns:p14="http://schemas.microsoft.com/office/powerpoint/2010/main" val="2886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527051" y="1412876"/>
            <a:ext cx="11233149"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a:t>Fare clic per modificare il testo</a:t>
            </a:r>
          </a:p>
        </p:txBody>
      </p:sp>
      <p:sp>
        <p:nvSpPr>
          <p:cNvPr id="10" name="Segnaposto testo 9"/>
          <p:cNvSpPr>
            <a:spLocks noGrp="1"/>
          </p:cNvSpPr>
          <p:nvPr>
            <p:ph type="body" sz="quarter" idx="12" hasCustomPrompt="1"/>
          </p:nvPr>
        </p:nvSpPr>
        <p:spPr>
          <a:xfrm>
            <a:off x="527051" y="1989138"/>
            <a:ext cx="11233149" cy="3816126"/>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a:t>Fare clic per modificare il punto elenco uno</a:t>
            </a:r>
          </a:p>
          <a:p>
            <a:pPr lvl="1"/>
            <a:r>
              <a:rPr lang="it-IT"/>
              <a:t>Fare clic per modificare il punto elenco due</a:t>
            </a:r>
          </a:p>
          <a:p>
            <a:pPr lvl="1"/>
            <a:r>
              <a:rPr lang="it-IT"/>
              <a:t>Fare clic per modificare il punto elenco tre</a:t>
            </a:r>
          </a:p>
          <a:p>
            <a:pPr lvl="1"/>
            <a:r>
              <a:rPr lang="it-IT"/>
              <a:t>Fare clic per modificare il punto elenco quattro</a:t>
            </a:r>
          </a:p>
        </p:txBody>
      </p:sp>
      <p:sp>
        <p:nvSpPr>
          <p:cNvPr id="16" name="Segnaposto testo 7"/>
          <p:cNvSpPr>
            <a:spLocks noGrp="1"/>
          </p:cNvSpPr>
          <p:nvPr>
            <p:ph type="body" sz="quarter" idx="10"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a:t>Fare clic per modificare il titolo della diapositiva</a:t>
            </a:r>
          </a:p>
        </p:txBody>
      </p:sp>
      <p:sp>
        <p:nvSpPr>
          <p:cNvPr id="9" name="Segnaposto testo 7"/>
          <p:cNvSpPr>
            <a:spLocks noGrp="1"/>
          </p:cNvSpPr>
          <p:nvPr>
            <p:ph type="body" sz="quarter" idx="11" hasCustomPrompt="1"/>
          </p:nvPr>
        </p:nvSpPr>
        <p:spPr>
          <a:xfrm>
            <a:off x="527051" y="1412875"/>
            <a:ext cx="11233149" cy="4464397"/>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911026" y="2781300"/>
            <a:ext cx="10369551" cy="3024188"/>
          </a:xfrm>
          <a:prstGeom prst="rect">
            <a:avLst/>
          </a:prstGeom>
        </p:spPr>
        <p:txBody>
          <a:bodyPr/>
          <a:lstStyle>
            <a:lvl1pPr marL="0" indent="0">
              <a:buNone/>
              <a:defRPr sz="1800" baseline="0">
                <a:latin typeface="Century Gothic" panose="020B0502020202020204" pitchFamily="34" charset="0"/>
              </a:defRPr>
            </a:lvl1pPr>
          </a:lstStyle>
          <a:p>
            <a:r>
              <a:rPr lang="it-IT"/>
              <a:t>Fare clic sull’icona per inserire un grafico</a:t>
            </a:r>
          </a:p>
        </p:txBody>
      </p:sp>
      <p:sp>
        <p:nvSpPr>
          <p:cNvPr id="11" name="Segnaposto testo 7"/>
          <p:cNvSpPr>
            <a:spLocks noGrp="1"/>
          </p:cNvSpPr>
          <p:nvPr>
            <p:ph type="body" sz="quarter" idx="12" hasCustomPrompt="1"/>
          </p:nvPr>
        </p:nvSpPr>
        <p:spPr>
          <a:xfrm>
            <a:off x="527051" y="1412876"/>
            <a:ext cx="11233149"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a:t>Fare clic per modificare il testo</a:t>
            </a:r>
          </a:p>
        </p:txBody>
      </p:sp>
      <p:sp>
        <p:nvSpPr>
          <p:cNvPr id="6" name="Segnaposto testo 7"/>
          <p:cNvSpPr>
            <a:spLocks noGrp="1"/>
          </p:cNvSpPr>
          <p:nvPr>
            <p:ph type="body" sz="quarter" idx="13"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534584" y="1700809"/>
            <a:ext cx="9122833" cy="4105275"/>
          </a:xfrm>
          <a:prstGeom prst="rect">
            <a:avLst/>
          </a:prstGeom>
        </p:spPr>
        <p:txBody>
          <a:bodyPr/>
          <a:lstStyle>
            <a:lvl1pPr marL="0" indent="0">
              <a:buNone/>
              <a:defRPr sz="1800">
                <a:latin typeface="Century Gothic" panose="020B0502020202020204" pitchFamily="34" charset="0"/>
              </a:defRPr>
            </a:lvl1pPr>
          </a:lstStyle>
          <a:p>
            <a:r>
              <a:rPr lang="it-IT"/>
              <a:t>Fare clic sull’icona per inserire un’immagine</a:t>
            </a:r>
          </a:p>
        </p:txBody>
      </p:sp>
      <p:sp>
        <p:nvSpPr>
          <p:cNvPr id="5" name="Segnaposto testo 7"/>
          <p:cNvSpPr>
            <a:spLocks noGrp="1"/>
          </p:cNvSpPr>
          <p:nvPr>
            <p:ph type="body" sz="quarter" idx="11" hasCustomPrompt="1"/>
          </p:nvPr>
        </p:nvSpPr>
        <p:spPr>
          <a:xfrm>
            <a:off x="527051" y="476674"/>
            <a:ext cx="11233149"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t-IT" smtClean="0"/>
              <a:pPr algn="r"/>
              <a:t>‹N›</a:t>
            </a:fld>
            <a:endParaRPr lang="it-IT"/>
          </a:p>
        </p:txBody>
      </p:sp>
    </p:spTree>
    <p:extLst>
      <p:ext uri="{BB962C8B-B14F-4D97-AF65-F5344CB8AC3E}">
        <p14:creationId xmlns:p14="http://schemas.microsoft.com/office/powerpoint/2010/main" val="186737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t-IT" smtClean="0"/>
              <a:pPr algn="r"/>
              <a:t>‹N›</a:t>
            </a:fld>
            <a:endParaRPr lang="it-IT"/>
          </a:p>
        </p:txBody>
      </p:sp>
    </p:spTree>
    <p:extLst>
      <p:ext uri="{BB962C8B-B14F-4D97-AF65-F5344CB8AC3E}">
        <p14:creationId xmlns:p14="http://schemas.microsoft.com/office/powerpoint/2010/main" val="27366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487488" y="2780928"/>
            <a:ext cx="9217024"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a:t>Nome Cognome</a:t>
            </a:r>
          </a:p>
        </p:txBody>
      </p:sp>
      <p:sp>
        <p:nvSpPr>
          <p:cNvPr id="13" name="Segnaposto testo 12"/>
          <p:cNvSpPr>
            <a:spLocks noGrp="1"/>
          </p:cNvSpPr>
          <p:nvPr>
            <p:ph type="body" sz="quarter" idx="11" hasCustomPrompt="1"/>
          </p:nvPr>
        </p:nvSpPr>
        <p:spPr>
          <a:xfrm>
            <a:off x="1439483" y="3573017"/>
            <a:ext cx="9313035"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a:t>Struttura</a:t>
            </a:r>
          </a:p>
        </p:txBody>
      </p:sp>
      <p:sp>
        <p:nvSpPr>
          <p:cNvPr id="16" name="Segnaposto testo 15"/>
          <p:cNvSpPr>
            <a:spLocks noGrp="1"/>
          </p:cNvSpPr>
          <p:nvPr>
            <p:ph type="body" sz="quarter" idx="12" hasCustomPrompt="1"/>
          </p:nvPr>
        </p:nvSpPr>
        <p:spPr>
          <a:xfrm>
            <a:off x="1390651" y="4725144"/>
            <a:ext cx="9410700"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a:t>nome.cognome@unibo.it</a:t>
            </a:r>
          </a:p>
          <a:p>
            <a:pPr lvl="0"/>
            <a:r>
              <a:rPr lang="it-IT"/>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12192000" cy="6858000"/>
          </a:xfrm>
          <a:prstGeom prst="rect">
            <a:avLst/>
          </a:prstGeom>
          <a:solidFill>
            <a:srgbClr val="BE2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cxnSp>
        <p:nvCxnSpPr>
          <p:cNvPr id="12" name="Connettore 1 11"/>
          <p:cNvCxnSpPr/>
          <p:nvPr userDrawn="1"/>
        </p:nvCxnSpPr>
        <p:spPr>
          <a:xfrm>
            <a:off x="4367808"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magine 5"/>
          <p:cNvPicPr>
            <a:picLocks noChangeAspect="1"/>
          </p:cNvPicPr>
          <p:nvPr userDrawn="1"/>
        </p:nvPicPr>
        <p:blipFill rotWithShape="1">
          <a:blip r:embed="rId4">
            <a:extLst>
              <a:ext uri="{28A0092B-C50C-407E-A947-70E740481C1C}">
                <a14:useLocalDpi xmlns:a14="http://schemas.microsoft.com/office/drawing/2010/main" val="0"/>
              </a:ext>
            </a:extLst>
          </a:blip>
          <a:srcRect r="8874"/>
          <a:stretch/>
        </p:blipFill>
        <p:spPr>
          <a:xfrm>
            <a:off x="402114" y="1777670"/>
            <a:ext cx="2957582" cy="2294548"/>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 id="214748367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14788" y="5877370"/>
            <a:ext cx="1323834" cy="935909"/>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 id="2147483677" r:id="rId5"/>
    <p:sldLayoutId id="214748367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12192000" cy="6858000"/>
          </a:xfrm>
          <a:prstGeom prst="rect">
            <a:avLst/>
          </a:prstGeom>
          <a:solidFill>
            <a:srgbClr val="BE2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9" name="CasellaDiTesto 8"/>
          <p:cNvSpPr txBox="1"/>
          <p:nvPr userDrawn="1"/>
        </p:nvSpPr>
        <p:spPr>
          <a:xfrm>
            <a:off x="4175787" y="6453336"/>
            <a:ext cx="3840427" cy="338554"/>
          </a:xfrm>
          <a:prstGeom prst="rect">
            <a:avLst/>
          </a:prstGeom>
          <a:noFill/>
        </p:spPr>
        <p:txBody>
          <a:bodyPr wrap="square" rtlCol="0">
            <a:spAutoFit/>
          </a:bodyPr>
          <a:lstStyle/>
          <a:p>
            <a:pPr algn="ctr"/>
            <a:r>
              <a:rPr lang="it-IT" sz="1600">
                <a:solidFill>
                  <a:schemeClr val="bg1"/>
                </a:solidFill>
              </a:rPr>
              <a:t>www.unibo.it</a:t>
            </a:r>
          </a:p>
        </p:txBody>
      </p: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r="8479"/>
          <a:stretch/>
        </p:blipFill>
        <p:spPr>
          <a:xfrm>
            <a:off x="4772431" y="440659"/>
            <a:ext cx="2331681" cy="1801148"/>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rangedatamining.com/download/"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ieeexplore.ieee.org/abstract/document/9585874" TargetMode="External"/><Relationship Id="rId2" Type="http://schemas.openxmlformats.org/officeDocument/2006/relationships/hyperlink" Target="https://dl.acm.org/doi/abs/10.1145/3507918" TargetMode="External"/><Relationship Id="rId1" Type="http://schemas.openxmlformats.org/officeDocument/2006/relationships/slideLayout" Target="../slideLayouts/slideLayout4.xml"/><Relationship Id="rId4" Type="http://schemas.openxmlformats.org/officeDocument/2006/relationships/hyperlink" Target="https://ieeexplore.ieee.org/abstract/document/941918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zalandoresearch/fashion-mnis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4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4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629262" y="2602700"/>
            <a:ext cx="7421364" cy="1758370"/>
          </a:xfrm>
        </p:spPr>
        <p:txBody>
          <a:bodyPr lIns="91440" tIns="45720" rIns="91440" bIns="45720" anchor="ctr" anchorCtr="0"/>
          <a:lstStyle/>
          <a:p>
            <a:r>
              <a:rPr lang="it-IT" dirty="0" smtClean="0">
                <a:latin typeface="Century Gothic"/>
              </a:rPr>
              <a:t>Orange</a:t>
            </a:r>
            <a:endParaRPr lang="it-IT" dirty="0">
              <a:latin typeface="Century Gothic"/>
            </a:endParaRPr>
          </a:p>
        </p:txBody>
      </p:sp>
      <p:sp>
        <p:nvSpPr>
          <p:cNvPr id="3" name="Segnaposto testo 2"/>
          <p:cNvSpPr>
            <a:spLocks noGrp="1"/>
          </p:cNvSpPr>
          <p:nvPr>
            <p:ph type="body" sz="quarter" idx="11"/>
          </p:nvPr>
        </p:nvSpPr>
        <p:spPr>
          <a:xfrm>
            <a:off x="4746331" y="4365104"/>
            <a:ext cx="7008283" cy="425450"/>
          </a:xfrm>
        </p:spPr>
        <p:txBody>
          <a:bodyPr/>
          <a:lstStyle/>
          <a:p>
            <a:r>
              <a:rPr lang="it-IT" dirty="0" smtClean="0"/>
              <a:t>Pasquale Cascarano</a:t>
            </a:r>
            <a:endParaRPr lang="it-IT" dirty="0"/>
          </a:p>
        </p:txBody>
      </p:sp>
      <p:sp>
        <p:nvSpPr>
          <p:cNvPr id="4" name="Segnaposto testo 3"/>
          <p:cNvSpPr>
            <a:spLocks noGrp="1"/>
          </p:cNvSpPr>
          <p:nvPr>
            <p:ph type="body" sz="quarter" idx="12"/>
          </p:nvPr>
        </p:nvSpPr>
        <p:spPr>
          <a:xfrm>
            <a:off x="4697647" y="5792068"/>
            <a:ext cx="7105649" cy="504056"/>
          </a:xfrm>
        </p:spPr>
        <p:txBody>
          <a:bodyPr/>
          <a:lstStyle/>
          <a:p>
            <a:r>
              <a:rPr lang="en-US" dirty="0"/>
              <a:t>Department </a:t>
            </a:r>
            <a:r>
              <a:rPr lang="en-US" dirty="0" smtClean="0"/>
              <a:t>of the Arts</a:t>
            </a:r>
            <a:endParaRPr lang="en-US" dirty="0"/>
          </a:p>
        </p:txBody>
      </p:sp>
      <p:sp>
        <p:nvSpPr>
          <p:cNvPr id="5" name="Segnaposto testo 3">
            <a:extLst>
              <a:ext uri="{FF2B5EF4-FFF2-40B4-BE49-F238E27FC236}">
                <a16:creationId xmlns:a16="http://schemas.microsoft.com/office/drawing/2014/main" id="{5658A367-FBB0-4EEC-A4CE-3C8BF690A6A0}"/>
              </a:ext>
            </a:extLst>
          </p:cNvPr>
          <p:cNvSpPr txBox="1">
            <a:spLocks/>
          </p:cNvSpPr>
          <p:nvPr/>
        </p:nvSpPr>
        <p:spPr>
          <a:xfrm>
            <a:off x="4743662" y="5078586"/>
            <a:ext cx="7105649" cy="4254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smtClean="0"/>
              <a:t>Assistant Professor</a:t>
            </a:r>
            <a:endParaRPr lang="it-IT" dirty="0"/>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1014264"/>
            <a:ext cx="11233149" cy="648071"/>
          </a:xfrm>
        </p:spPr>
        <p:txBody>
          <a:bodyPr lIns="91440" tIns="45720" rIns="91440" bIns="45720" anchor="t"/>
          <a:lstStyle/>
          <a:p>
            <a:r>
              <a:rPr lang="it-IT" dirty="0" err="1">
                <a:latin typeface="Century Gothic"/>
              </a:rPr>
              <a:t>Many</a:t>
            </a:r>
            <a:r>
              <a:rPr lang="it-IT" dirty="0">
                <a:latin typeface="Century Gothic"/>
              </a:rPr>
              <a:t> </a:t>
            </a:r>
            <a:r>
              <a:rPr lang="it-IT" dirty="0" err="1">
                <a:latin typeface="Century Gothic"/>
              </a:rPr>
              <a:t>add-ons</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372977" y="1873418"/>
            <a:ext cx="11446043"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Use the various add-ons available in Orange to extract data from external data sources, perform natural language processing and text extraction, analyze time series </a:t>
            </a:r>
            <a:r>
              <a:rPr lang="en-US" dirty="0" err="1">
                <a:latin typeface="Century Gothic" panose="020B0502020202020204" pitchFamily="34" charset="0"/>
              </a:rPr>
              <a:t>etc</a:t>
            </a:r>
            <a:r>
              <a:rPr lang="en-US" dirty="0">
                <a:latin typeface="Century Gothic" panose="020B0502020202020204" pitchFamily="34" charset="0"/>
              </a:rPr>
              <a:t>…</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In addition, among others, there is an add-on that allows you to analyze images and build on them Machine learning algorithms! We will field this add-on with a very special dataset.</a:t>
            </a:r>
          </a:p>
        </p:txBody>
      </p:sp>
    </p:spTree>
    <p:extLst>
      <p:ext uri="{BB962C8B-B14F-4D97-AF65-F5344CB8AC3E}">
        <p14:creationId xmlns:p14="http://schemas.microsoft.com/office/powerpoint/2010/main" val="397778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1014264"/>
            <a:ext cx="11233149" cy="648071"/>
          </a:xfrm>
        </p:spPr>
        <p:txBody>
          <a:bodyPr lIns="91440" tIns="45720" rIns="91440" bIns="45720" anchor="t"/>
          <a:lstStyle/>
          <a:p>
            <a:r>
              <a:rPr lang="it-IT" dirty="0" err="1">
                <a:latin typeface="Century Gothic"/>
              </a:rPr>
              <a:t>Why</a:t>
            </a:r>
            <a:r>
              <a:rPr lang="it-IT" dirty="0">
                <a:latin typeface="Century Gothic"/>
              </a:rPr>
              <a:t> Orange? (extra)</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193007" y="2646401"/>
            <a:ext cx="5466349" cy="1754326"/>
          </a:xfrm>
          <a:prstGeom prst="rect">
            <a:avLst/>
          </a:prstGeom>
          <a:noFill/>
        </p:spPr>
        <p:txBody>
          <a:bodyPr wrap="square">
            <a:spAutoFit/>
          </a:bodyPr>
          <a:lstStyle/>
          <a:p>
            <a:pPr marL="285750" indent="-285750">
              <a:buFont typeface="Arial" panose="020B0604020202020204" pitchFamily="34" charset="0"/>
              <a:buChar char="•"/>
            </a:pPr>
            <a:r>
              <a:rPr lang="en-US" b="1" dirty="0">
                <a:latin typeface="Century Gothic" panose="020B0502020202020204" pitchFamily="34" charset="0"/>
              </a:rPr>
              <a:t>Orange is fully coded in Python!</a:t>
            </a:r>
          </a:p>
          <a:p>
            <a:pPr marL="285750" indent="-285750">
              <a:buFont typeface="Arial" panose="020B0604020202020204" pitchFamily="34" charset="0"/>
              <a:buChar char="•"/>
            </a:pPr>
            <a:endParaRPr lang="en-US" b="1"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What does this mean? You can write python code to completely customize your Orange experience or you can build new widgets to help the community!</a:t>
            </a:r>
          </a:p>
        </p:txBody>
      </p:sp>
      <p:pic>
        <p:nvPicPr>
          <p:cNvPr id="3074" name="Picture 2">
            <a:extLst>
              <a:ext uri="{FF2B5EF4-FFF2-40B4-BE49-F238E27FC236}">
                <a16:creationId xmlns:a16="http://schemas.microsoft.com/office/drawing/2014/main" id="{6357E25D-A743-489A-AE7F-85523E78D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645" y="1218902"/>
            <a:ext cx="5286375"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4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1014264"/>
            <a:ext cx="11233149" cy="648071"/>
          </a:xfrm>
        </p:spPr>
        <p:txBody>
          <a:bodyPr lIns="91440" tIns="45720" rIns="91440" bIns="45720" anchor="t"/>
          <a:lstStyle/>
          <a:p>
            <a:r>
              <a:rPr lang="it-IT" dirty="0" err="1">
                <a:latin typeface="Century Gothic"/>
              </a:rPr>
              <a:t>Why</a:t>
            </a:r>
            <a:r>
              <a:rPr lang="it-IT" dirty="0">
                <a:latin typeface="Century Gothic"/>
              </a:rPr>
              <a:t> Orange? (extra)</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573450" y="3306243"/>
            <a:ext cx="11285181"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Orange is entirely opensource!</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All the code is free and editable to your liking and is located directly on GitHub!</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There is a community that continues to develop free add-ons to increase the number of tools that people who can't code can use!</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See this page: https://github.com/orgs/biolab/repositories</a:t>
            </a:r>
            <a:endParaRPr lang="it-IT" dirty="0">
              <a:latin typeface="Calibri"/>
              <a:cs typeface="Calibri"/>
            </a:endParaRPr>
          </a:p>
        </p:txBody>
      </p:sp>
      <p:pic>
        <p:nvPicPr>
          <p:cNvPr id="3" name="Picture 4" descr="A picture containing graphical user interface&#10;&#10;Description automatically generated">
            <a:extLst>
              <a:ext uri="{FF2B5EF4-FFF2-40B4-BE49-F238E27FC236}">
                <a16:creationId xmlns:a16="http://schemas.microsoft.com/office/drawing/2014/main" id="{DD316560-3BE2-4C4B-B1BF-2A045BF14BE9}"/>
              </a:ext>
            </a:extLst>
          </p:cNvPr>
          <p:cNvPicPr>
            <a:picLocks noChangeAspect="1"/>
          </p:cNvPicPr>
          <p:nvPr/>
        </p:nvPicPr>
        <p:blipFill>
          <a:blip r:embed="rId2"/>
          <a:stretch>
            <a:fillRect/>
          </a:stretch>
        </p:blipFill>
        <p:spPr>
          <a:xfrm>
            <a:off x="5388429" y="358652"/>
            <a:ext cx="6281057" cy="2396008"/>
          </a:xfrm>
          <a:prstGeom prst="rect">
            <a:avLst/>
          </a:prstGeom>
        </p:spPr>
      </p:pic>
    </p:spTree>
    <p:extLst>
      <p:ext uri="{BB962C8B-B14F-4D97-AF65-F5344CB8AC3E}">
        <p14:creationId xmlns:p14="http://schemas.microsoft.com/office/powerpoint/2010/main" val="100689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585804" y="2105977"/>
            <a:ext cx="7421364" cy="1758370"/>
          </a:xfrm>
        </p:spPr>
        <p:txBody>
          <a:bodyPr lIns="91440" tIns="45720" rIns="91440" bIns="45720" anchor="ctr" anchorCtr="0"/>
          <a:lstStyle/>
          <a:p>
            <a:r>
              <a:rPr lang="en-US" dirty="0">
                <a:latin typeface="Century Gothic"/>
              </a:rPr>
              <a:t>Let's get along with Orange using Iris</a:t>
            </a:r>
            <a:endParaRPr lang="en-US" dirty="0"/>
          </a:p>
        </p:txBody>
      </p:sp>
      <p:sp>
        <p:nvSpPr>
          <p:cNvPr id="3" name="Segnaposto testo 2"/>
          <p:cNvSpPr>
            <a:spLocks noGrp="1"/>
          </p:cNvSpPr>
          <p:nvPr>
            <p:ph type="body" sz="quarter" idx="11"/>
          </p:nvPr>
        </p:nvSpPr>
        <p:spPr>
          <a:xfrm>
            <a:off x="4746331" y="4365104"/>
            <a:ext cx="7008283" cy="425450"/>
          </a:xfrm>
        </p:spPr>
        <p:txBody>
          <a:bodyPr/>
          <a:lstStyle/>
          <a:p>
            <a:r>
              <a:rPr lang="it-IT" dirty="0" smtClean="0"/>
              <a:t>Pasquale Cascarano</a:t>
            </a:r>
            <a:endParaRPr lang="it-IT" dirty="0"/>
          </a:p>
        </p:txBody>
      </p:sp>
      <p:sp>
        <p:nvSpPr>
          <p:cNvPr id="4" name="Segnaposto testo 3"/>
          <p:cNvSpPr>
            <a:spLocks noGrp="1"/>
          </p:cNvSpPr>
          <p:nvPr>
            <p:ph type="body" sz="quarter" idx="12"/>
          </p:nvPr>
        </p:nvSpPr>
        <p:spPr>
          <a:xfrm>
            <a:off x="4697647" y="5792068"/>
            <a:ext cx="7105649" cy="504056"/>
          </a:xfrm>
        </p:spPr>
        <p:txBody>
          <a:bodyPr/>
          <a:lstStyle/>
          <a:p>
            <a:r>
              <a:rPr lang="en-US"/>
              <a:t>Department </a:t>
            </a:r>
            <a:r>
              <a:rPr lang="en-US" smtClean="0"/>
              <a:t>of the Arts</a:t>
            </a:r>
            <a:endParaRPr lang="en-US" dirty="0"/>
          </a:p>
        </p:txBody>
      </p:sp>
      <p:sp>
        <p:nvSpPr>
          <p:cNvPr id="5" name="Segnaposto testo 3">
            <a:extLst>
              <a:ext uri="{FF2B5EF4-FFF2-40B4-BE49-F238E27FC236}">
                <a16:creationId xmlns:a16="http://schemas.microsoft.com/office/drawing/2014/main" id="{5658A367-FBB0-4EEC-A4CE-3C8BF690A6A0}"/>
              </a:ext>
            </a:extLst>
          </p:cNvPr>
          <p:cNvSpPr txBox="1">
            <a:spLocks/>
          </p:cNvSpPr>
          <p:nvPr/>
        </p:nvSpPr>
        <p:spPr>
          <a:xfrm>
            <a:off x="4743662" y="5078586"/>
            <a:ext cx="7105649" cy="4254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smtClean="0"/>
              <a:t>Assistant Professor</a:t>
            </a:r>
            <a:endParaRPr lang="it-IT" dirty="0"/>
          </a:p>
        </p:txBody>
      </p:sp>
    </p:spTree>
    <p:extLst>
      <p:ext uri="{BB962C8B-B14F-4D97-AF65-F5344CB8AC3E}">
        <p14:creationId xmlns:p14="http://schemas.microsoft.com/office/powerpoint/2010/main" val="119824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79425" y="389851"/>
            <a:ext cx="11233149" cy="648071"/>
          </a:xfrm>
        </p:spPr>
        <p:txBody>
          <a:bodyPr lIns="91440" tIns="45720" rIns="91440" bIns="45720" anchor="t"/>
          <a:lstStyle/>
          <a:p>
            <a:r>
              <a:rPr lang="it-IT" dirty="0">
                <a:latin typeface="Century Gothic"/>
              </a:rPr>
              <a:t>Iris dataset</a:t>
            </a:r>
            <a:endParaRPr lang="en-US" dirty="0"/>
          </a:p>
        </p:txBody>
      </p:sp>
      <p:pic>
        <p:nvPicPr>
          <p:cNvPr id="5" name="Picture 4" descr="Applicazione SVM per la classificazione automatica su Iris dataset - Esempi  pratici Machine Learning">
            <a:extLst>
              <a:ext uri="{FF2B5EF4-FFF2-40B4-BE49-F238E27FC236}">
                <a16:creationId xmlns:a16="http://schemas.microsoft.com/office/drawing/2014/main" id="{21FF21BC-3A1D-472B-8A9F-630B2E3A3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991" y="1796045"/>
            <a:ext cx="4373715" cy="3280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C4B552-05DE-4912-8119-0133D16618C7}"/>
              </a:ext>
            </a:extLst>
          </p:cNvPr>
          <p:cNvSpPr txBox="1"/>
          <p:nvPr/>
        </p:nvSpPr>
        <p:spPr>
          <a:xfrm>
            <a:off x="479425" y="1037922"/>
            <a:ext cx="741584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dirty="0">
                <a:latin typeface="Century Gothic"/>
              </a:rPr>
              <a:t> This is perhaps the best-known database found in the pattern recognition literature;</a:t>
            </a:r>
          </a:p>
          <a:p>
            <a:pPr>
              <a:buFont typeface="Arial"/>
              <a:buChar char="•"/>
            </a:pPr>
            <a:endParaRPr lang="en-US" dirty="0">
              <a:latin typeface="Century Gothic"/>
            </a:endParaRPr>
          </a:p>
          <a:p>
            <a:pPr>
              <a:buFont typeface="Arial"/>
              <a:buChar char="•"/>
            </a:pPr>
            <a:r>
              <a:rPr lang="en-US" dirty="0">
                <a:latin typeface="Century Gothic"/>
              </a:rPr>
              <a:t> The dataset contains 3 classes of 50 instances each, where each class refers to a type of iris plant;</a:t>
            </a:r>
          </a:p>
          <a:p>
            <a:pPr>
              <a:buFont typeface="Arial"/>
              <a:buChar char="•"/>
            </a:pPr>
            <a:endParaRPr lang="en-US" dirty="0">
              <a:latin typeface="Century Gothic"/>
            </a:endParaRPr>
          </a:p>
          <a:p>
            <a:pPr>
              <a:buFont typeface="Arial"/>
              <a:buChar char="•"/>
            </a:pPr>
            <a:r>
              <a:rPr lang="en-US" dirty="0">
                <a:latin typeface="Century Gothic"/>
              </a:rPr>
              <a:t> It contains a small challenge from a mathematical point of view;</a:t>
            </a:r>
          </a:p>
          <a:p>
            <a:pPr>
              <a:buFont typeface="Arial"/>
              <a:buChar char="•"/>
            </a:pPr>
            <a:endParaRPr lang="en-US" dirty="0">
              <a:latin typeface="Century Gothic"/>
            </a:endParaRPr>
          </a:p>
          <a:p>
            <a:pPr>
              <a:buFont typeface="Arial"/>
              <a:buChar char="•"/>
            </a:pPr>
            <a:r>
              <a:rPr lang="en-US" dirty="0">
                <a:latin typeface="Century Gothic"/>
              </a:rPr>
              <a:t> Expected attribute: class of the iris plant;</a:t>
            </a:r>
          </a:p>
          <a:p>
            <a:pPr>
              <a:buFont typeface="Arial"/>
              <a:buChar char="•"/>
            </a:pPr>
            <a:endParaRPr lang="en-US" dirty="0">
              <a:latin typeface="Century Gothic"/>
            </a:endParaRPr>
          </a:p>
          <a:p>
            <a:pPr>
              <a:buFont typeface="Arial"/>
              <a:buChar char="•"/>
            </a:pPr>
            <a:endParaRPr lang="en-US" dirty="0">
              <a:latin typeface="Century Gothic"/>
            </a:endParaRPr>
          </a:p>
          <a:p>
            <a:pPr>
              <a:buFont typeface="Arial"/>
              <a:buChar char="•"/>
            </a:pPr>
            <a:r>
              <a:rPr lang="en-US" dirty="0">
                <a:latin typeface="Century Gothic"/>
              </a:rPr>
              <a:t> Characteristics:</a:t>
            </a:r>
          </a:p>
          <a:p>
            <a:pPr>
              <a:buFont typeface="Arial"/>
              <a:buChar char="•"/>
            </a:pPr>
            <a:endParaRPr lang="en-US" dirty="0">
              <a:latin typeface="Century Gothic"/>
            </a:endParaRPr>
          </a:p>
          <a:p>
            <a:pPr lvl="1">
              <a:buFont typeface="Arial"/>
              <a:buChar char="•"/>
            </a:pPr>
            <a:r>
              <a:rPr lang="en-US" dirty="0">
                <a:latin typeface="Century Gothic"/>
              </a:rPr>
              <a:t> length of the sepal in cm</a:t>
            </a:r>
          </a:p>
          <a:p>
            <a:pPr lvl="1">
              <a:buFont typeface="Arial"/>
              <a:buChar char="•"/>
            </a:pPr>
            <a:r>
              <a:rPr lang="en-US" dirty="0">
                <a:latin typeface="Century Gothic"/>
              </a:rPr>
              <a:t> sepal width in cm </a:t>
            </a:r>
          </a:p>
          <a:p>
            <a:pPr lvl="1">
              <a:buFont typeface="Arial"/>
              <a:buChar char="•"/>
            </a:pPr>
            <a:r>
              <a:rPr lang="en-US" dirty="0">
                <a:latin typeface="Century Gothic"/>
              </a:rPr>
              <a:t> petal length in cm</a:t>
            </a:r>
          </a:p>
          <a:p>
            <a:pPr lvl="1">
              <a:buFont typeface="Arial"/>
              <a:buChar char="•"/>
            </a:pPr>
            <a:r>
              <a:rPr lang="en-US" dirty="0">
                <a:latin typeface="Century Gothic"/>
              </a:rPr>
              <a:t> petal width in cm</a:t>
            </a:r>
          </a:p>
          <a:p>
            <a:pPr lvl="1">
              <a:buFont typeface="Arial"/>
              <a:buChar char="•"/>
            </a:pPr>
            <a:r>
              <a:rPr lang="en-US" dirty="0">
                <a:latin typeface="Century Gothic"/>
              </a:rPr>
              <a:t> classes: Iris </a:t>
            </a:r>
            <a:r>
              <a:rPr lang="en-US" dirty="0" err="1">
                <a:latin typeface="Century Gothic"/>
              </a:rPr>
              <a:t>Setosa</a:t>
            </a:r>
            <a:r>
              <a:rPr lang="en-US" dirty="0">
                <a:latin typeface="Century Gothic"/>
              </a:rPr>
              <a:t>, Iris Versicolor, Iris Virginica</a:t>
            </a:r>
          </a:p>
        </p:txBody>
      </p:sp>
    </p:spTree>
    <p:extLst>
      <p:ext uri="{BB962C8B-B14F-4D97-AF65-F5344CB8AC3E}">
        <p14:creationId xmlns:p14="http://schemas.microsoft.com/office/powerpoint/2010/main" val="252594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C7C73CF8-6861-4031-8013-3052C5F68162}"/>
              </a:ext>
            </a:extLst>
          </p:cNvPr>
          <p:cNvPicPr>
            <a:picLocks noChangeAspect="1"/>
          </p:cNvPicPr>
          <p:nvPr/>
        </p:nvPicPr>
        <p:blipFill>
          <a:blip r:embed="rId2"/>
          <a:stretch>
            <a:fillRect/>
          </a:stretch>
        </p:blipFill>
        <p:spPr>
          <a:xfrm>
            <a:off x="2144970" y="1294747"/>
            <a:ext cx="8245248" cy="5434896"/>
          </a:xfrm>
          <a:prstGeom prst="rect">
            <a:avLst/>
          </a:prstGeom>
        </p:spPr>
      </p:pic>
      <p:sp>
        <p:nvSpPr>
          <p:cNvPr id="2" name="Segnaposto testo 1"/>
          <p:cNvSpPr>
            <a:spLocks noGrp="1"/>
          </p:cNvSpPr>
          <p:nvPr>
            <p:ph type="body" sz="quarter" idx="10"/>
          </p:nvPr>
        </p:nvSpPr>
        <p:spPr>
          <a:xfrm>
            <a:off x="479425" y="508758"/>
            <a:ext cx="11233149" cy="648071"/>
          </a:xfrm>
        </p:spPr>
        <p:txBody>
          <a:bodyPr lIns="91440" tIns="45720" rIns="91440" bIns="45720" anchor="t"/>
          <a:lstStyle/>
          <a:p>
            <a:r>
              <a:rPr lang="it-IT" dirty="0">
                <a:latin typeface="Century Gothic"/>
              </a:rPr>
              <a:t>General workflow</a:t>
            </a:r>
            <a:endParaRPr lang="en-US" dirty="0"/>
          </a:p>
        </p:txBody>
      </p:sp>
      <p:sp>
        <p:nvSpPr>
          <p:cNvPr id="3" name="Rettangolo 2">
            <a:extLst>
              <a:ext uri="{FF2B5EF4-FFF2-40B4-BE49-F238E27FC236}">
                <a16:creationId xmlns:a16="http://schemas.microsoft.com/office/drawing/2014/main" id="{7F1D609C-E39E-44B5-B00E-C84F96FA6D3A}"/>
              </a:ext>
            </a:extLst>
          </p:cNvPr>
          <p:cNvSpPr/>
          <p:nvPr/>
        </p:nvSpPr>
        <p:spPr>
          <a:xfrm>
            <a:off x="2396971" y="1091953"/>
            <a:ext cx="4474346" cy="233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2AEB7AA2-051A-44DD-9917-0137AD5D0A5D}"/>
              </a:ext>
            </a:extLst>
          </p:cNvPr>
          <p:cNvSpPr txBox="1"/>
          <p:nvPr/>
        </p:nvSpPr>
        <p:spPr>
          <a:xfrm>
            <a:off x="2001341" y="1029808"/>
            <a:ext cx="287258" cy="2677656"/>
          </a:xfrm>
          <a:prstGeom prst="rect">
            <a:avLst/>
          </a:prstGeom>
          <a:noFill/>
        </p:spPr>
        <p:txBody>
          <a:bodyPr wrap="none" rtlCol="0">
            <a:spAutoFit/>
          </a:bodyPr>
          <a:lstStyle/>
          <a:p>
            <a:r>
              <a:rPr lang="it-IT" sz="1200" dirty="0">
                <a:solidFill>
                  <a:schemeClr val="tx2">
                    <a:lumMod val="75000"/>
                  </a:schemeClr>
                </a:solidFill>
              </a:rPr>
              <a:t>V</a:t>
            </a:r>
          </a:p>
          <a:p>
            <a:r>
              <a:rPr lang="it-IT" sz="1200" dirty="0">
                <a:solidFill>
                  <a:schemeClr val="tx2">
                    <a:lumMod val="75000"/>
                  </a:schemeClr>
                </a:solidFill>
              </a:rPr>
              <a:t>I</a:t>
            </a:r>
          </a:p>
          <a:p>
            <a:r>
              <a:rPr lang="it-IT" sz="1200" dirty="0">
                <a:solidFill>
                  <a:schemeClr val="tx2">
                    <a:lumMod val="75000"/>
                  </a:schemeClr>
                </a:solidFill>
              </a:rPr>
              <a:t>S</a:t>
            </a:r>
          </a:p>
          <a:p>
            <a:r>
              <a:rPr lang="it-IT" sz="1200" dirty="0">
                <a:solidFill>
                  <a:schemeClr val="tx2">
                    <a:lumMod val="75000"/>
                  </a:schemeClr>
                </a:solidFill>
              </a:rPr>
              <a:t>U</a:t>
            </a:r>
          </a:p>
          <a:p>
            <a:r>
              <a:rPr lang="it-IT" sz="1200" dirty="0">
                <a:solidFill>
                  <a:schemeClr val="tx2">
                    <a:lumMod val="75000"/>
                  </a:schemeClr>
                </a:solidFill>
              </a:rPr>
              <a:t>A</a:t>
            </a:r>
          </a:p>
          <a:p>
            <a:r>
              <a:rPr lang="it-IT" sz="1200" dirty="0">
                <a:solidFill>
                  <a:schemeClr val="tx2">
                    <a:lumMod val="75000"/>
                  </a:schemeClr>
                </a:solidFill>
              </a:rPr>
              <a:t>L</a:t>
            </a:r>
          </a:p>
          <a:p>
            <a:r>
              <a:rPr lang="it-IT" sz="1200" dirty="0">
                <a:solidFill>
                  <a:schemeClr val="tx2">
                    <a:lumMod val="75000"/>
                  </a:schemeClr>
                </a:solidFill>
              </a:rPr>
              <a:t>I</a:t>
            </a:r>
          </a:p>
          <a:p>
            <a:r>
              <a:rPr lang="it-IT" sz="1200" dirty="0">
                <a:solidFill>
                  <a:schemeClr val="tx2">
                    <a:lumMod val="75000"/>
                  </a:schemeClr>
                </a:solidFill>
              </a:rPr>
              <a:t>Z</a:t>
            </a:r>
          </a:p>
          <a:p>
            <a:r>
              <a:rPr lang="it-IT" sz="1200" dirty="0">
                <a:solidFill>
                  <a:schemeClr val="tx2">
                    <a:lumMod val="75000"/>
                  </a:schemeClr>
                </a:solidFill>
              </a:rPr>
              <a:t>A</a:t>
            </a:r>
          </a:p>
          <a:p>
            <a:r>
              <a:rPr lang="it-IT" sz="1200" dirty="0">
                <a:solidFill>
                  <a:schemeClr val="tx2">
                    <a:lumMod val="75000"/>
                  </a:schemeClr>
                </a:solidFill>
              </a:rPr>
              <a:t>T</a:t>
            </a:r>
          </a:p>
          <a:p>
            <a:r>
              <a:rPr lang="it-IT" sz="1200" dirty="0">
                <a:solidFill>
                  <a:schemeClr val="tx2">
                    <a:lumMod val="75000"/>
                  </a:schemeClr>
                </a:solidFill>
              </a:rPr>
              <a:t>I</a:t>
            </a:r>
          </a:p>
          <a:p>
            <a:r>
              <a:rPr lang="it-IT" sz="1200" dirty="0">
                <a:solidFill>
                  <a:schemeClr val="tx2">
                    <a:lumMod val="75000"/>
                  </a:schemeClr>
                </a:solidFill>
              </a:rPr>
              <a:t>O</a:t>
            </a:r>
          </a:p>
          <a:p>
            <a:r>
              <a:rPr lang="it-IT" sz="1200" dirty="0">
                <a:solidFill>
                  <a:schemeClr val="tx2">
                    <a:lumMod val="75000"/>
                  </a:schemeClr>
                </a:solidFill>
              </a:rPr>
              <a:t>N</a:t>
            </a:r>
          </a:p>
          <a:p>
            <a:endParaRPr lang="it-IT" sz="1200" dirty="0">
              <a:solidFill>
                <a:schemeClr val="tx2">
                  <a:lumMod val="75000"/>
                </a:schemeClr>
              </a:solidFill>
            </a:endParaRPr>
          </a:p>
        </p:txBody>
      </p:sp>
      <p:sp>
        <p:nvSpPr>
          <p:cNvPr id="6" name="Rettangolo 5">
            <a:extLst>
              <a:ext uri="{FF2B5EF4-FFF2-40B4-BE49-F238E27FC236}">
                <a16:creationId xmlns:a16="http://schemas.microsoft.com/office/drawing/2014/main" id="{517D4A1E-1742-4EB3-BFC9-7D1733BC1D34}"/>
              </a:ext>
            </a:extLst>
          </p:cNvPr>
          <p:cNvSpPr/>
          <p:nvPr/>
        </p:nvSpPr>
        <p:spPr>
          <a:xfrm>
            <a:off x="5541146" y="3547112"/>
            <a:ext cx="4649513" cy="303957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63E6894B-DA8D-4CD5-9D3F-56C09CF7615D}"/>
              </a:ext>
            </a:extLst>
          </p:cNvPr>
          <p:cNvSpPr txBox="1"/>
          <p:nvPr/>
        </p:nvSpPr>
        <p:spPr>
          <a:xfrm>
            <a:off x="10512840" y="3707464"/>
            <a:ext cx="287258" cy="2677656"/>
          </a:xfrm>
          <a:prstGeom prst="rect">
            <a:avLst/>
          </a:prstGeom>
          <a:noFill/>
        </p:spPr>
        <p:txBody>
          <a:bodyPr wrap="none" rtlCol="0">
            <a:spAutoFit/>
          </a:bodyPr>
          <a:lstStyle/>
          <a:p>
            <a:r>
              <a:rPr lang="it-IT" sz="1200" dirty="0">
                <a:solidFill>
                  <a:srgbClr val="00B050"/>
                </a:solidFill>
              </a:rPr>
              <a:t>C</a:t>
            </a:r>
          </a:p>
          <a:p>
            <a:r>
              <a:rPr lang="it-IT" sz="1200" dirty="0">
                <a:solidFill>
                  <a:srgbClr val="00B050"/>
                </a:solidFill>
              </a:rPr>
              <a:t>L</a:t>
            </a:r>
          </a:p>
          <a:p>
            <a:r>
              <a:rPr lang="it-IT" sz="1200" dirty="0">
                <a:solidFill>
                  <a:srgbClr val="00B050"/>
                </a:solidFill>
              </a:rPr>
              <a:t>A</a:t>
            </a:r>
          </a:p>
          <a:p>
            <a:r>
              <a:rPr lang="it-IT" sz="1200" dirty="0">
                <a:solidFill>
                  <a:srgbClr val="00B050"/>
                </a:solidFill>
              </a:rPr>
              <a:t>S</a:t>
            </a:r>
          </a:p>
          <a:p>
            <a:r>
              <a:rPr lang="it-IT" sz="1200" dirty="0">
                <a:solidFill>
                  <a:srgbClr val="00B050"/>
                </a:solidFill>
              </a:rPr>
              <a:t>S</a:t>
            </a:r>
          </a:p>
          <a:p>
            <a:r>
              <a:rPr lang="it-IT" sz="1200" dirty="0">
                <a:solidFill>
                  <a:srgbClr val="00B050"/>
                </a:solidFill>
              </a:rPr>
              <a:t>I</a:t>
            </a:r>
          </a:p>
          <a:p>
            <a:r>
              <a:rPr lang="it-IT" sz="1200" dirty="0">
                <a:solidFill>
                  <a:srgbClr val="00B050"/>
                </a:solidFill>
              </a:rPr>
              <a:t>F</a:t>
            </a:r>
          </a:p>
          <a:p>
            <a:r>
              <a:rPr lang="it-IT" sz="1200" dirty="0">
                <a:solidFill>
                  <a:srgbClr val="00B050"/>
                </a:solidFill>
              </a:rPr>
              <a:t>I</a:t>
            </a:r>
          </a:p>
          <a:p>
            <a:r>
              <a:rPr lang="it-IT" sz="1200" dirty="0">
                <a:solidFill>
                  <a:srgbClr val="00B050"/>
                </a:solidFill>
              </a:rPr>
              <a:t>C</a:t>
            </a:r>
          </a:p>
          <a:p>
            <a:r>
              <a:rPr lang="it-IT" sz="1200" dirty="0">
                <a:solidFill>
                  <a:srgbClr val="00B050"/>
                </a:solidFill>
              </a:rPr>
              <a:t>A</a:t>
            </a:r>
          </a:p>
          <a:p>
            <a:r>
              <a:rPr lang="it-IT" sz="1200" dirty="0">
                <a:solidFill>
                  <a:srgbClr val="00B050"/>
                </a:solidFill>
              </a:rPr>
              <a:t>T</a:t>
            </a:r>
          </a:p>
          <a:p>
            <a:r>
              <a:rPr lang="it-IT" sz="1200" dirty="0">
                <a:solidFill>
                  <a:srgbClr val="00B050"/>
                </a:solidFill>
              </a:rPr>
              <a:t>I</a:t>
            </a:r>
          </a:p>
          <a:p>
            <a:r>
              <a:rPr lang="it-IT" sz="1200" dirty="0">
                <a:solidFill>
                  <a:srgbClr val="00B050"/>
                </a:solidFill>
              </a:rPr>
              <a:t>O</a:t>
            </a:r>
          </a:p>
          <a:p>
            <a:r>
              <a:rPr lang="it-IT" sz="1200" dirty="0">
                <a:solidFill>
                  <a:srgbClr val="00B050"/>
                </a:solidFill>
              </a:rPr>
              <a:t>N</a:t>
            </a:r>
          </a:p>
        </p:txBody>
      </p:sp>
    </p:spTree>
    <p:extLst>
      <p:ext uri="{BB962C8B-B14F-4D97-AF65-F5344CB8AC3E}">
        <p14:creationId xmlns:p14="http://schemas.microsoft.com/office/powerpoint/2010/main" val="55842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527051" y="1070232"/>
            <a:ext cx="11233149" cy="648071"/>
          </a:xfrm>
        </p:spPr>
        <p:txBody>
          <a:bodyPr lIns="91440" tIns="45720" rIns="91440" bIns="45720" anchor="t"/>
          <a:lstStyle/>
          <a:p>
            <a:r>
              <a:rPr lang="en-US" dirty="0">
                <a:latin typeface="Century Gothic"/>
              </a:rPr>
              <a:t>We upload the dataset directly from Orange!</a:t>
            </a:r>
            <a:endParaRPr lang="en-US" dirty="0"/>
          </a:p>
        </p:txBody>
      </p:sp>
      <p:sp>
        <p:nvSpPr>
          <p:cNvPr id="7" name="TextBox 2">
            <a:extLst>
              <a:ext uri="{FF2B5EF4-FFF2-40B4-BE49-F238E27FC236}">
                <a16:creationId xmlns:a16="http://schemas.microsoft.com/office/drawing/2014/main" id="{73F2ECC6-C347-4DC6-A4C8-8E076920B798}"/>
              </a:ext>
            </a:extLst>
          </p:cNvPr>
          <p:cNvSpPr txBox="1"/>
          <p:nvPr/>
        </p:nvSpPr>
        <p:spPr>
          <a:xfrm>
            <a:off x="527051" y="2653021"/>
            <a:ext cx="76062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latin typeface="Century Gothic"/>
              </a:rPr>
              <a:t>Orange provides ready-made datasets to get familiar with the software;</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We will start with the now famous iris dataset;</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To load it just use the widget file, click it and choose </a:t>
            </a:r>
            <a:r>
              <a:rPr lang="en-US" dirty="0" err="1">
                <a:latin typeface="Century Gothic"/>
              </a:rPr>
              <a:t>iris.tab</a:t>
            </a:r>
            <a:r>
              <a:rPr lang="en-US" dirty="0">
                <a:latin typeface="Century Gothic"/>
              </a:rPr>
              <a:t>!</a:t>
            </a:r>
            <a:endParaRPr lang="en-US" dirty="0"/>
          </a:p>
        </p:txBody>
      </p:sp>
      <p:pic>
        <p:nvPicPr>
          <p:cNvPr id="9" name="Immagine 8">
            <a:extLst>
              <a:ext uri="{FF2B5EF4-FFF2-40B4-BE49-F238E27FC236}">
                <a16:creationId xmlns:a16="http://schemas.microsoft.com/office/drawing/2014/main" id="{7BA777D6-4A81-4420-8860-0480B1AB84D0}"/>
              </a:ext>
            </a:extLst>
          </p:cNvPr>
          <p:cNvPicPr>
            <a:picLocks noChangeAspect="1"/>
          </p:cNvPicPr>
          <p:nvPr/>
        </p:nvPicPr>
        <p:blipFill>
          <a:blip r:embed="rId2"/>
          <a:stretch>
            <a:fillRect/>
          </a:stretch>
        </p:blipFill>
        <p:spPr>
          <a:xfrm>
            <a:off x="9440278" y="3131409"/>
            <a:ext cx="1428750" cy="1028700"/>
          </a:xfrm>
          <a:prstGeom prst="rect">
            <a:avLst/>
          </a:prstGeom>
        </p:spPr>
      </p:pic>
    </p:spTree>
    <p:extLst>
      <p:ext uri="{BB962C8B-B14F-4D97-AF65-F5344CB8AC3E}">
        <p14:creationId xmlns:p14="http://schemas.microsoft.com/office/powerpoint/2010/main" val="235937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79425" y="749390"/>
            <a:ext cx="11233149" cy="648071"/>
          </a:xfrm>
        </p:spPr>
        <p:txBody>
          <a:bodyPr lIns="91440" tIns="45720" rIns="91440" bIns="45720" anchor="t"/>
          <a:lstStyle/>
          <a:p>
            <a:r>
              <a:rPr lang="it-IT" dirty="0">
                <a:latin typeface="Century Gothic"/>
              </a:rPr>
              <a:t>Data </a:t>
            </a:r>
            <a:r>
              <a:rPr lang="it-IT" dirty="0" err="1">
                <a:latin typeface="Century Gothic"/>
              </a:rPr>
              <a:t>visualization</a:t>
            </a:r>
            <a:r>
              <a:rPr lang="it-IT" dirty="0">
                <a:latin typeface="Century Gothic"/>
              </a:rPr>
              <a:t>: </a:t>
            </a:r>
            <a:r>
              <a:rPr lang="it-IT" dirty="0" err="1">
                <a:latin typeface="Century Gothic"/>
              </a:rPr>
              <a:t>scatter</a:t>
            </a:r>
            <a:r>
              <a:rPr lang="it-IT" dirty="0">
                <a:latin typeface="Century Gothic"/>
              </a:rPr>
              <a:t> plot</a:t>
            </a:r>
            <a:endParaRPr lang="en-US" dirty="0"/>
          </a:p>
        </p:txBody>
      </p:sp>
      <p:pic>
        <p:nvPicPr>
          <p:cNvPr id="4" name="Immagine 3">
            <a:extLst>
              <a:ext uri="{FF2B5EF4-FFF2-40B4-BE49-F238E27FC236}">
                <a16:creationId xmlns:a16="http://schemas.microsoft.com/office/drawing/2014/main" id="{11FD2F86-571B-42D5-8FA1-7C2E47A1E576}"/>
              </a:ext>
            </a:extLst>
          </p:cNvPr>
          <p:cNvPicPr>
            <a:picLocks noChangeAspect="1"/>
          </p:cNvPicPr>
          <p:nvPr/>
        </p:nvPicPr>
        <p:blipFill>
          <a:blip r:embed="rId2"/>
          <a:stretch>
            <a:fillRect/>
          </a:stretch>
        </p:blipFill>
        <p:spPr>
          <a:xfrm>
            <a:off x="4071234" y="1844842"/>
            <a:ext cx="6533936" cy="4263768"/>
          </a:xfrm>
          <a:prstGeom prst="rect">
            <a:avLst/>
          </a:prstGeom>
        </p:spPr>
      </p:pic>
      <p:pic>
        <p:nvPicPr>
          <p:cNvPr id="6" name="Immagine 5">
            <a:extLst>
              <a:ext uri="{FF2B5EF4-FFF2-40B4-BE49-F238E27FC236}">
                <a16:creationId xmlns:a16="http://schemas.microsoft.com/office/drawing/2014/main" id="{ADE2C82A-E296-49F4-A126-F98D894BB674}"/>
              </a:ext>
            </a:extLst>
          </p:cNvPr>
          <p:cNvPicPr>
            <a:picLocks noChangeAspect="1"/>
          </p:cNvPicPr>
          <p:nvPr/>
        </p:nvPicPr>
        <p:blipFill>
          <a:blip r:embed="rId3"/>
          <a:stretch>
            <a:fillRect/>
          </a:stretch>
        </p:blipFill>
        <p:spPr>
          <a:xfrm>
            <a:off x="1426409" y="3188368"/>
            <a:ext cx="1760986" cy="1383632"/>
          </a:xfrm>
          <a:prstGeom prst="rect">
            <a:avLst/>
          </a:prstGeom>
        </p:spPr>
      </p:pic>
    </p:spTree>
    <p:extLst>
      <p:ext uri="{BB962C8B-B14F-4D97-AF65-F5344CB8AC3E}">
        <p14:creationId xmlns:p14="http://schemas.microsoft.com/office/powerpoint/2010/main" val="144866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79425" y="572927"/>
            <a:ext cx="11233149" cy="648071"/>
          </a:xfrm>
        </p:spPr>
        <p:txBody>
          <a:bodyPr lIns="91440" tIns="45720" rIns="91440" bIns="45720" anchor="t"/>
          <a:lstStyle/>
          <a:p>
            <a:r>
              <a:rPr lang="it-IT" dirty="0">
                <a:latin typeface="Century Gothic"/>
              </a:rPr>
              <a:t>Data display: Linear </a:t>
            </a:r>
            <a:r>
              <a:rPr lang="it-IT" dirty="0" err="1">
                <a:latin typeface="Century Gothic"/>
              </a:rPr>
              <a:t>projection</a:t>
            </a:r>
            <a:endParaRPr lang="en-US" dirty="0"/>
          </a:p>
        </p:txBody>
      </p:sp>
      <p:pic>
        <p:nvPicPr>
          <p:cNvPr id="5" name="Immagine 4">
            <a:extLst>
              <a:ext uri="{FF2B5EF4-FFF2-40B4-BE49-F238E27FC236}">
                <a16:creationId xmlns:a16="http://schemas.microsoft.com/office/drawing/2014/main" id="{D446B869-0F1E-44D5-BCE1-9172EC9917AF}"/>
              </a:ext>
            </a:extLst>
          </p:cNvPr>
          <p:cNvPicPr>
            <a:picLocks noChangeAspect="1"/>
          </p:cNvPicPr>
          <p:nvPr/>
        </p:nvPicPr>
        <p:blipFill>
          <a:blip r:embed="rId2"/>
          <a:stretch>
            <a:fillRect/>
          </a:stretch>
        </p:blipFill>
        <p:spPr>
          <a:xfrm>
            <a:off x="4507832" y="1703638"/>
            <a:ext cx="6522037" cy="4256003"/>
          </a:xfrm>
          <a:prstGeom prst="rect">
            <a:avLst/>
          </a:prstGeom>
        </p:spPr>
      </p:pic>
      <p:pic>
        <p:nvPicPr>
          <p:cNvPr id="6" name="Immagine 5">
            <a:extLst>
              <a:ext uri="{FF2B5EF4-FFF2-40B4-BE49-F238E27FC236}">
                <a16:creationId xmlns:a16="http://schemas.microsoft.com/office/drawing/2014/main" id="{08E44623-4D58-4029-9F75-438B34E3B853}"/>
              </a:ext>
            </a:extLst>
          </p:cNvPr>
          <p:cNvPicPr>
            <a:picLocks noChangeAspect="1"/>
          </p:cNvPicPr>
          <p:nvPr/>
        </p:nvPicPr>
        <p:blipFill>
          <a:blip r:embed="rId3"/>
          <a:stretch>
            <a:fillRect/>
          </a:stretch>
        </p:blipFill>
        <p:spPr>
          <a:xfrm>
            <a:off x="1162131" y="3060031"/>
            <a:ext cx="2054176" cy="1415716"/>
          </a:xfrm>
          <a:prstGeom prst="rect">
            <a:avLst/>
          </a:prstGeom>
        </p:spPr>
      </p:pic>
    </p:spTree>
    <p:extLst>
      <p:ext uri="{BB962C8B-B14F-4D97-AF65-F5344CB8AC3E}">
        <p14:creationId xmlns:p14="http://schemas.microsoft.com/office/powerpoint/2010/main" val="215250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527050" y="572927"/>
            <a:ext cx="11233149" cy="648071"/>
          </a:xfrm>
        </p:spPr>
        <p:txBody>
          <a:bodyPr lIns="91440" tIns="45720" rIns="91440" bIns="45720" anchor="t"/>
          <a:lstStyle/>
          <a:p>
            <a:r>
              <a:rPr lang="it-IT" dirty="0">
                <a:latin typeface="Century Gothic"/>
              </a:rPr>
              <a:t>Data </a:t>
            </a:r>
            <a:r>
              <a:rPr lang="it-IT" dirty="0" err="1">
                <a:latin typeface="Century Gothic"/>
              </a:rPr>
              <a:t>visualization</a:t>
            </a:r>
            <a:r>
              <a:rPr lang="it-IT" dirty="0">
                <a:latin typeface="Century Gothic"/>
              </a:rPr>
              <a:t>: Bar plot</a:t>
            </a:r>
            <a:endParaRPr lang="en-US" dirty="0"/>
          </a:p>
        </p:txBody>
      </p:sp>
      <p:pic>
        <p:nvPicPr>
          <p:cNvPr id="7" name="Immagine 6">
            <a:extLst>
              <a:ext uri="{FF2B5EF4-FFF2-40B4-BE49-F238E27FC236}">
                <a16:creationId xmlns:a16="http://schemas.microsoft.com/office/drawing/2014/main" id="{027EA8FD-B542-4BBA-BA91-A2F3075B5709}"/>
              </a:ext>
            </a:extLst>
          </p:cNvPr>
          <p:cNvPicPr>
            <a:picLocks noChangeAspect="1"/>
          </p:cNvPicPr>
          <p:nvPr/>
        </p:nvPicPr>
        <p:blipFill>
          <a:blip r:embed="rId2"/>
          <a:stretch>
            <a:fillRect/>
          </a:stretch>
        </p:blipFill>
        <p:spPr>
          <a:xfrm>
            <a:off x="4085765" y="1589397"/>
            <a:ext cx="7195806" cy="4695676"/>
          </a:xfrm>
          <a:prstGeom prst="rect">
            <a:avLst/>
          </a:prstGeom>
        </p:spPr>
      </p:pic>
      <p:pic>
        <p:nvPicPr>
          <p:cNvPr id="9" name="Immagine 8">
            <a:extLst>
              <a:ext uri="{FF2B5EF4-FFF2-40B4-BE49-F238E27FC236}">
                <a16:creationId xmlns:a16="http://schemas.microsoft.com/office/drawing/2014/main" id="{E10E9541-8E66-4CE6-9BF4-747683E4CB7D}"/>
              </a:ext>
            </a:extLst>
          </p:cNvPr>
          <p:cNvPicPr>
            <a:picLocks noChangeAspect="1"/>
          </p:cNvPicPr>
          <p:nvPr/>
        </p:nvPicPr>
        <p:blipFill>
          <a:blip r:embed="rId3"/>
          <a:stretch>
            <a:fillRect/>
          </a:stretch>
        </p:blipFill>
        <p:spPr>
          <a:xfrm>
            <a:off x="1351797" y="3204411"/>
            <a:ext cx="1662811" cy="1463842"/>
          </a:xfrm>
          <a:prstGeom prst="rect">
            <a:avLst/>
          </a:prstGeom>
        </p:spPr>
      </p:pic>
    </p:spTree>
    <p:extLst>
      <p:ext uri="{BB962C8B-B14F-4D97-AF65-F5344CB8AC3E}">
        <p14:creationId xmlns:p14="http://schemas.microsoft.com/office/powerpoint/2010/main" val="407521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404664"/>
            <a:ext cx="11233149" cy="648071"/>
          </a:xfrm>
        </p:spPr>
        <p:txBody>
          <a:bodyPr lIns="91440" tIns="45720" rIns="91440" bIns="45720" anchor="t"/>
          <a:lstStyle/>
          <a:p>
            <a:r>
              <a:rPr lang="it-IT" dirty="0" err="1">
                <a:latin typeface="Century Gothic"/>
              </a:rPr>
              <a:t>What</a:t>
            </a:r>
            <a:r>
              <a:rPr lang="it-IT" dirty="0">
                <a:latin typeface="Century Gothic"/>
              </a:rPr>
              <a:t> </a:t>
            </a:r>
            <a:r>
              <a:rPr lang="it-IT" dirty="0" err="1">
                <a:latin typeface="Century Gothic"/>
              </a:rPr>
              <a:t>is</a:t>
            </a:r>
            <a:r>
              <a:rPr lang="it-IT" dirty="0">
                <a:latin typeface="Century Gothic"/>
              </a:rPr>
              <a:t> Orange?</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479425" y="3395498"/>
            <a:ext cx="11446043" cy="3139321"/>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Orange is a free software created to perform Data </a:t>
            </a:r>
            <a:r>
              <a:rPr lang="en-US" dirty="0" smtClean="0">
                <a:latin typeface="Century Gothic" panose="020B0502020202020204" pitchFamily="34" charset="0"/>
              </a:rPr>
              <a:t>Mining (extract info by data), </a:t>
            </a:r>
            <a:r>
              <a:rPr lang="en-US" dirty="0">
                <a:latin typeface="Century Gothic" panose="020B0502020202020204" pitchFamily="34" charset="0"/>
              </a:rPr>
              <a:t>Machine learning and data visualization without code!</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It allows you to create data analysis workflows visually, with tons of useful tools.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Orange is the perfect software for Machine Learning and statistical operations without code!</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We will see the power of Orange applied to different domains in fashion such as text, images and time series</a:t>
            </a:r>
            <a:r>
              <a:rPr lang="en-US" dirty="0" smtClean="0">
                <a:latin typeface="Century Gothic" panose="020B0502020202020204" pitchFamily="34" charset="0"/>
              </a:rPr>
              <a:t>!</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Download: </a:t>
            </a:r>
            <a:r>
              <a:rPr lang="en-US" dirty="0">
                <a:latin typeface="Century Gothic" panose="020B0502020202020204" pitchFamily="34" charset="0"/>
                <a:hlinkClick r:id="rId2"/>
              </a:rPr>
              <a:t>https://orangedatamining.com/download</a:t>
            </a:r>
            <a:r>
              <a:rPr lang="en-US" dirty="0" smtClean="0">
                <a:latin typeface="Century Gothic" panose="020B0502020202020204" pitchFamily="34" charset="0"/>
                <a:hlinkClick r:id="rId2"/>
              </a:rPr>
              <a:t>/</a:t>
            </a:r>
            <a:r>
              <a:rPr lang="en-US" dirty="0" smtClean="0">
                <a:latin typeface="Century Gothic" panose="020B0502020202020204" pitchFamily="34" charset="0"/>
              </a:rPr>
              <a:t> </a:t>
            </a:r>
            <a:endParaRPr lang="it-IT" dirty="0">
              <a:latin typeface="Century Gothic" panose="020B0502020202020204" pitchFamily="34" charset="0"/>
            </a:endParaRPr>
          </a:p>
        </p:txBody>
      </p:sp>
      <p:pic>
        <p:nvPicPr>
          <p:cNvPr id="1026" name="Picture 2" descr="Orange Data Mining">
            <a:extLst>
              <a:ext uri="{FF2B5EF4-FFF2-40B4-BE49-F238E27FC236}">
                <a16:creationId xmlns:a16="http://schemas.microsoft.com/office/drawing/2014/main" id="{AA39D089-40E1-4053-907A-DA96886C5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975" y="981663"/>
            <a:ext cx="3167806" cy="2094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shape&#10;&#10;Description automatically generated">
            <a:extLst>
              <a:ext uri="{FF2B5EF4-FFF2-40B4-BE49-F238E27FC236}">
                <a16:creationId xmlns:a16="http://schemas.microsoft.com/office/drawing/2014/main" id="{9AFD4609-D78F-4741-BB59-961C443781BA}"/>
              </a:ext>
            </a:extLst>
          </p:cNvPr>
          <p:cNvPicPr>
            <a:picLocks noChangeAspect="1"/>
          </p:cNvPicPr>
          <p:nvPr/>
        </p:nvPicPr>
        <p:blipFill>
          <a:blip r:embed="rId4"/>
          <a:stretch>
            <a:fillRect/>
          </a:stretch>
        </p:blipFill>
        <p:spPr>
          <a:xfrm>
            <a:off x="6747008" y="1491551"/>
            <a:ext cx="2743200" cy="1485900"/>
          </a:xfrm>
          <a:prstGeom prst="rect">
            <a:avLst/>
          </a:prstGeom>
        </p:spPr>
      </p:pic>
    </p:spTree>
    <p:extLst>
      <p:ext uri="{BB962C8B-B14F-4D97-AF65-F5344CB8AC3E}">
        <p14:creationId xmlns:p14="http://schemas.microsoft.com/office/powerpoint/2010/main" val="1738066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79425" y="540843"/>
            <a:ext cx="11233149" cy="648071"/>
          </a:xfrm>
        </p:spPr>
        <p:txBody>
          <a:bodyPr lIns="91440" tIns="45720" rIns="91440" bIns="45720" anchor="t"/>
          <a:lstStyle/>
          <a:p>
            <a:r>
              <a:rPr lang="en-US" dirty="0">
                <a:latin typeface="Century Gothic"/>
              </a:rPr>
              <a:t>Let's create a tree and a random forest</a:t>
            </a:r>
            <a:endParaRPr lang="en-US" dirty="0"/>
          </a:p>
        </p:txBody>
      </p:sp>
      <p:pic>
        <p:nvPicPr>
          <p:cNvPr id="4" name="Immagine 3">
            <a:extLst>
              <a:ext uri="{FF2B5EF4-FFF2-40B4-BE49-F238E27FC236}">
                <a16:creationId xmlns:a16="http://schemas.microsoft.com/office/drawing/2014/main" id="{7AE3CFF0-0393-4479-AB26-A527E62F3B9D}"/>
              </a:ext>
            </a:extLst>
          </p:cNvPr>
          <p:cNvPicPr>
            <a:picLocks noChangeAspect="1"/>
          </p:cNvPicPr>
          <p:nvPr/>
        </p:nvPicPr>
        <p:blipFill>
          <a:blip r:embed="rId2"/>
          <a:stretch>
            <a:fillRect/>
          </a:stretch>
        </p:blipFill>
        <p:spPr>
          <a:xfrm>
            <a:off x="7230728" y="1863468"/>
            <a:ext cx="4371975" cy="3924300"/>
          </a:xfrm>
          <a:prstGeom prst="rect">
            <a:avLst/>
          </a:prstGeom>
        </p:spPr>
      </p:pic>
      <p:sp>
        <p:nvSpPr>
          <p:cNvPr id="7" name="TextBox 2">
            <a:extLst>
              <a:ext uri="{FF2B5EF4-FFF2-40B4-BE49-F238E27FC236}">
                <a16:creationId xmlns:a16="http://schemas.microsoft.com/office/drawing/2014/main" id="{62F75402-DBDF-4F26-9679-5DDD5144D8B9}"/>
              </a:ext>
            </a:extLst>
          </p:cNvPr>
          <p:cNvSpPr txBox="1"/>
          <p:nvPr/>
        </p:nvSpPr>
        <p:spPr>
          <a:xfrm>
            <a:off x="589297" y="2413337"/>
            <a:ext cx="574733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dirty="0">
                <a:latin typeface="Century Gothic"/>
              </a:rPr>
              <a:t> To create two classifiers, just drag and drop the “Tree” and “Random forest” widgets into the scene!</a:t>
            </a:r>
          </a:p>
          <a:p>
            <a:pPr>
              <a:buFont typeface="Arial"/>
              <a:buChar char="•"/>
            </a:pPr>
            <a:endParaRPr lang="en-US" dirty="0">
              <a:latin typeface="Century Gothic"/>
            </a:endParaRPr>
          </a:p>
          <a:p>
            <a:pPr>
              <a:buFont typeface="Arial"/>
              <a:buChar char="•"/>
            </a:pPr>
            <a:r>
              <a:rPr lang="en-US" dirty="0">
                <a:latin typeface="Century Gothic"/>
              </a:rPr>
              <a:t>  In the meantime, let's add a “data table” widget and link it to the “file” widget, this will allow orange to treat the file as tabular data!</a:t>
            </a:r>
            <a:endParaRPr lang="en-US" dirty="0"/>
          </a:p>
        </p:txBody>
      </p:sp>
    </p:spTree>
    <p:extLst>
      <p:ext uri="{BB962C8B-B14F-4D97-AF65-F5344CB8AC3E}">
        <p14:creationId xmlns:p14="http://schemas.microsoft.com/office/powerpoint/2010/main" val="31186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79425" y="508758"/>
            <a:ext cx="11233149" cy="648071"/>
          </a:xfrm>
        </p:spPr>
        <p:txBody>
          <a:bodyPr lIns="91440" tIns="45720" rIns="91440" bIns="45720" anchor="t"/>
          <a:lstStyle/>
          <a:p>
            <a:r>
              <a:rPr lang="en-US" dirty="0"/>
              <a:t>Evaluate two model together?</a:t>
            </a:r>
          </a:p>
        </p:txBody>
      </p:sp>
      <p:sp>
        <p:nvSpPr>
          <p:cNvPr id="5" name="TextBox 2">
            <a:extLst>
              <a:ext uri="{FF2B5EF4-FFF2-40B4-BE49-F238E27FC236}">
                <a16:creationId xmlns:a16="http://schemas.microsoft.com/office/drawing/2014/main" id="{A827BB59-A26A-41B9-A749-C57C17129079}"/>
              </a:ext>
            </a:extLst>
          </p:cNvPr>
          <p:cNvSpPr txBox="1"/>
          <p:nvPr/>
        </p:nvSpPr>
        <p:spPr>
          <a:xfrm>
            <a:off x="479425" y="1509100"/>
            <a:ext cx="80389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dirty="0">
                <a:latin typeface="Century Gothic"/>
              </a:rPr>
              <a:t> Yes: if you connect two different models to the same evaluation module, they will be compared immediately!</a:t>
            </a:r>
          </a:p>
          <a:p>
            <a:pPr>
              <a:buFont typeface="Arial"/>
              <a:buChar char="•"/>
            </a:pPr>
            <a:endParaRPr lang="en-US" dirty="0">
              <a:latin typeface="Century Gothic"/>
            </a:endParaRPr>
          </a:p>
          <a:p>
            <a:pPr>
              <a:buFont typeface="Arial"/>
              <a:buChar char="•"/>
            </a:pPr>
            <a:r>
              <a:rPr lang="en-US" dirty="0">
                <a:latin typeface="Century Gothic"/>
              </a:rPr>
              <a:t>  This makes it easy to choose the best model possible (and you can do it with two simple clicks)!</a:t>
            </a:r>
            <a:endParaRPr lang="en-US" dirty="0"/>
          </a:p>
        </p:txBody>
      </p:sp>
      <p:pic>
        <p:nvPicPr>
          <p:cNvPr id="4" name="Immagine 3">
            <a:extLst>
              <a:ext uri="{FF2B5EF4-FFF2-40B4-BE49-F238E27FC236}">
                <a16:creationId xmlns:a16="http://schemas.microsoft.com/office/drawing/2014/main" id="{65FEC6B0-5965-4E50-9C10-747DF3E7FAFA}"/>
              </a:ext>
            </a:extLst>
          </p:cNvPr>
          <p:cNvPicPr>
            <a:picLocks noChangeAspect="1"/>
          </p:cNvPicPr>
          <p:nvPr/>
        </p:nvPicPr>
        <p:blipFill>
          <a:blip r:embed="rId2"/>
          <a:stretch>
            <a:fillRect/>
          </a:stretch>
        </p:blipFill>
        <p:spPr>
          <a:xfrm>
            <a:off x="9482137" y="1509100"/>
            <a:ext cx="1731294" cy="1530979"/>
          </a:xfrm>
          <a:prstGeom prst="rect">
            <a:avLst/>
          </a:prstGeom>
        </p:spPr>
      </p:pic>
      <p:pic>
        <p:nvPicPr>
          <p:cNvPr id="8" name="Immagine 7">
            <a:extLst>
              <a:ext uri="{FF2B5EF4-FFF2-40B4-BE49-F238E27FC236}">
                <a16:creationId xmlns:a16="http://schemas.microsoft.com/office/drawing/2014/main" id="{1FC9DC9A-BA9B-4A8E-A677-4377AB673D30}"/>
              </a:ext>
            </a:extLst>
          </p:cNvPr>
          <p:cNvPicPr>
            <a:picLocks noChangeAspect="1"/>
          </p:cNvPicPr>
          <p:nvPr/>
        </p:nvPicPr>
        <p:blipFill>
          <a:blip r:embed="rId3"/>
          <a:stretch>
            <a:fillRect/>
          </a:stretch>
        </p:blipFill>
        <p:spPr>
          <a:xfrm>
            <a:off x="3334250" y="3040079"/>
            <a:ext cx="5232233" cy="3559524"/>
          </a:xfrm>
          <a:prstGeom prst="rect">
            <a:avLst/>
          </a:prstGeom>
        </p:spPr>
      </p:pic>
    </p:spTree>
    <p:extLst>
      <p:ext uri="{BB962C8B-B14F-4D97-AF65-F5344CB8AC3E}">
        <p14:creationId xmlns:p14="http://schemas.microsoft.com/office/powerpoint/2010/main" val="3863218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79425" y="508758"/>
            <a:ext cx="11233149" cy="648071"/>
          </a:xfrm>
        </p:spPr>
        <p:txBody>
          <a:bodyPr lIns="91440" tIns="45720" rIns="91440" bIns="45720" anchor="t"/>
          <a:lstStyle/>
          <a:p>
            <a:r>
              <a:rPr lang="en-US" dirty="0"/>
              <a:t>Evaluate two model together?</a:t>
            </a:r>
          </a:p>
        </p:txBody>
      </p:sp>
      <p:sp>
        <p:nvSpPr>
          <p:cNvPr id="5" name="TextBox 2">
            <a:extLst>
              <a:ext uri="{FF2B5EF4-FFF2-40B4-BE49-F238E27FC236}">
                <a16:creationId xmlns:a16="http://schemas.microsoft.com/office/drawing/2014/main" id="{A827BB59-A26A-41B9-A749-C57C17129079}"/>
              </a:ext>
            </a:extLst>
          </p:cNvPr>
          <p:cNvSpPr txBox="1"/>
          <p:nvPr/>
        </p:nvSpPr>
        <p:spPr>
          <a:xfrm>
            <a:off x="479425" y="1274712"/>
            <a:ext cx="80389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dirty="0">
                <a:latin typeface="Century Gothic"/>
              </a:rPr>
              <a:t> Finally, we can print the confusion matrix on the evaluation, to get a complete picture of the performance of our models!</a:t>
            </a:r>
            <a:endParaRPr lang="en-US" dirty="0"/>
          </a:p>
        </p:txBody>
      </p:sp>
      <p:pic>
        <p:nvPicPr>
          <p:cNvPr id="6" name="Immagine 5">
            <a:extLst>
              <a:ext uri="{FF2B5EF4-FFF2-40B4-BE49-F238E27FC236}">
                <a16:creationId xmlns:a16="http://schemas.microsoft.com/office/drawing/2014/main" id="{1F8C70BC-CBE3-4721-9E67-4D6A71BD76AC}"/>
              </a:ext>
            </a:extLst>
          </p:cNvPr>
          <p:cNvPicPr>
            <a:picLocks noChangeAspect="1"/>
          </p:cNvPicPr>
          <p:nvPr/>
        </p:nvPicPr>
        <p:blipFill>
          <a:blip r:embed="rId2"/>
          <a:stretch>
            <a:fillRect/>
          </a:stretch>
        </p:blipFill>
        <p:spPr>
          <a:xfrm>
            <a:off x="9451557" y="1043880"/>
            <a:ext cx="2435643" cy="1822700"/>
          </a:xfrm>
          <a:prstGeom prst="rect">
            <a:avLst/>
          </a:prstGeom>
        </p:spPr>
      </p:pic>
      <p:pic>
        <p:nvPicPr>
          <p:cNvPr id="8" name="Immagine 7">
            <a:extLst>
              <a:ext uri="{FF2B5EF4-FFF2-40B4-BE49-F238E27FC236}">
                <a16:creationId xmlns:a16="http://schemas.microsoft.com/office/drawing/2014/main" id="{DF32AB49-76A9-480C-875B-4AFE5D9AB7A7}"/>
              </a:ext>
            </a:extLst>
          </p:cNvPr>
          <p:cNvPicPr>
            <a:picLocks noChangeAspect="1"/>
          </p:cNvPicPr>
          <p:nvPr/>
        </p:nvPicPr>
        <p:blipFill rotWithShape="1">
          <a:blip r:embed="rId3"/>
          <a:srcRect r="64079" b="74035"/>
          <a:stretch/>
        </p:blipFill>
        <p:spPr>
          <a:xfrm>
            <a:off x="6513094" y="3429000"/>
            <a:ext cx="5298384" cy="2154288"/>
          </a:xfrm>
          <a:prstGeom prst="rect">
            <a:avLst/>
          </a:prstGeom>
        </p:spPr>
      </p:pic>
      <p:pic>
        <p:nvPicPr>
          <p:cNvPr id="10" name="Immagine 9">
            <a:extLst>
              <a:ext uri="{FF2B5EF4-FFF2-40B4-BE49-F238E27FC236}">
                <a16:creationId xmlns:a16="http://schemas.microsoft.com/office/drawing/2014/main" id="{2C0E4233-9010-4C3E-B1A2-3C1BBCD807AE}"/>
              </a:ext>
            </a:extLst>
          </p:cNvPr>
          <p:cNvPicPr>
            <a:picLocks noChangeAspect="1"/>
          </p:cNvPicPr>
          <p:nvPr/>
        </p:nvPicPr>
        <p:blipFill rotWithShape="1">
          <a:blip r:embed="rId4"/>
          <a:srcRect r="65446" b="73422"/>
          <a:stretch/>
        </p:blipFill>
        <p:spPr>
          <a:xfrm>
            <a:off x="721895" y="3429000"/>
            <a:ext cx="5199482" cy="2249611"/>
          </a:xfrm>
          <a:prstGeom prst="rect">
            <a:avLst/>
          </a:prstGeom>
        </p:spPr>
      </p:pic>
    </p:spTree>
    <p:extLst>
      <p:ext uri="{BB962C8B-B14F-4D97-AF65-F5344CB8AC3E}">
        <p14:creationId xmlns:p14="http://schemas.microsoft.com/office/powerpoint/2010/main" val="1508568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629262" y="2602700"/>
            <a:ext cx="7421364" cy="1758370"/>
          </a:xfrm>
        </p:spPr>
        <p:txBody>
          <a:bodyPr lIns="91440" tIns="45720" rIns="91440" bIns="45720" anchor="ctr" anchorCtr="0"/>
          <a:lstStyle/>
          <a:p>
            <a:r>
              <a:rPr lang="it-IT" dirty="0">
                <a:latin typeface="Century Gothic"/>
              </a:rPr>
              <a:t>IMAGO </a:t>
            </a:r>
            <a:r>
              <a:rPr lang="it-IT" dirty="0" err="1">
                <a:latin typeface="Century Gothic"/>
              </a:rPr>
              <a:t>analysis</a:t>
            </a:r>
            <a:r>
              <a:rPr lang="it-IT" dirty="0">
                <a:latin typeface="Century Gothic"/>
              </a:rPr>
              <a:t> con Orange</a:t>
            </a:r>
            <a:endParaRPr lang="en-US" dirty="0"/>
          </a:p>
        </p:txBody>
      </p:sp>
      <p:sp>
        <p:nvSpPr>
          <p:cNvPr id="3" name="Segnaposto testo 2"/>
          <p:cNvSpPr>
            <a:spLocks noGrp="1"/>
          </p:cNvSpPr>
          <p:nvPr>
            <p:ph type="body" sz="quarter" idx="11"/>
          </p:nvPr>
        </p:nvSpPr>
        <p:spPr>
          <a:xfrm>
            <a:off x="4746331" y="4365104"/>
            <a:ext cx="7008283" cy="425450"/>
          </a:xfrm>
        </p:spPr>
        <p:txBody>
          <a:bodyPr/>
          <a:lstStyle/>
          <a:p>
            <a:r>
              <a:rPr lang="it-IT" dirty="0" smtClean="0"/>
              <a:t>Pasquale Cascarano</a:t>
            </a:r>
            <a:endParaRPr lang="it-IT" dirty="0"/>
          </a:p>
        </p:txBody>
      </p:sp>
      <p:sp>
        <p:nvSpPr>
          <p:cNvPr id="4" name="Segnaposto testo 3"/>
          <p:cNvSpPr>
            <a:spLocks noGrp="1"/>
          </p:cNvSpPr>
          <p:nvPr>
            <p:ph type="body" sz="quarter" idx="12"/>
          </p:nvPr>
        </p:nvSpPr>
        <p:spPr>
          <a:xfrm>
            <a:off x="4697647" y="5792068"/>
            <a:ext cx="7105649" cy="504056"/>
          </a:xfrm>
        </p:spPr>
        <p:txBody>
          <a:bodyPr/>
          <a:lstStyle/>
          <a:p>
            <a:r>
              <a:rPr lang="en-US" dirty="0"/>
              <a:t>Department </a:t>
            </a:r>
            <a:r>
              <a:rPr lang="en-US" dirty="0" smtClean="0"/>
              <a:t>of the Arts</a:t>
            </a:r>
            <a:endParaRPr lang="en-US" dirty="0"/>
          </a:p>
        </p:txBody>
      </p:sp>
      <p:sp>
        <p:nvSpPr>
          <p:cNvPr id="5" name="Segnaposto testo 3">
            <a:extLst>
              <a:ext uri="{FF2B5EF4-FFF2-40B4-BE49-F238E27FC236}">
                <a16:creationId xmlns:a16="http://schemas.microsoft.com/office/drawing/2014/main" id="{5658A367-FBB0-4EEC-A4CE-3C8BF690A6A0}"/>
              </a:ext>
            </a:extLst>
          </p:cNvPr>
          <p:cNvSpPr txBox="1">
            <a:spLocks/>
          </p:cNvSpPr>
          <p:nvPr/>
        </p:nvSpPr>
        <p:spPr>
          <a:xfrm>
            <a:off x="4743662" y="5078586"/>
            <a:ext cx="7105649" cy="4254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smtClean="0"/>
              <a:t>Assistant Professor</a:t>
            </a:r>
            <a:endParaRPr lang="it-IT" dirty="0"/>
          </a:p>
          <a:p>
            <a:endParaRPr lang="it-IT" dirty="0"/>
          </a:p>
        </p:txBody>
      </p:sp>
    </p:spTree>
    <p:extLst>
      <p:ext uri="{BB962C8B-B14F-4D97-AF65-F5344CB8AC3E}">
        <p14:creationId xmlns:p14="http://schemas.microsoft.com/office/powerpoint/2010/main" val="420628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3" y="514115"/>
            <a:ext cx="11233149" cy="648071"/>
          </a:xfrm>
        </p:spPr>
        <p:txBody>
          <a:bodyPr lIns="91440" tIns="45720" rIns="91440" bIns="45720" anchor="t"/>
          <a:lstStyle/>
          <a:p>
            <a:r>
              <a:rPr lang="it-IT" dirty="0">
                <a:latin typeface="Century Gothic"/>
              </a:rPr>
              <a:t>The IMAGO project</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563979" y="332258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479423" y="3978493"/>
            <a:ext cx="10894430"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The IMAGO project was started in 2004 by social historians to study the evolution of Social History through the lenses of photographs from family albums;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This collection today consists of both analogue and digital photos and is collected year by year and kept by the Department of Arts of the University of Bologna in collaboration with Professor Daniela </a:t>
            </a:r>
            <a:r>
              <a:rPr lang="en-US" dirty="0" err="1">
                <a:latin typeface="Century Gothic" panose="020B0502020202020204" pitchFamily="34" charset="0"/>
              </a:rPr>
              <a:t>Calanca</a:t>
            </a:r>
            <a:r>
              <a:rPr lang="en-US" dirty="0">
                <a:latin typeface="Century Gothic" panose="020B0502020202020204" pitchFamily="34" charset="0"/>
              </a:rPr>
              <a:t>;</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The collection includes about 80,000 photos, taken between 1845 and 2009, belonging to about 1,500 Italian families;</a:t>
            </a:r>
            <a:endParaRPr lang="it-IT" dirty="0">
              <a:latin typeface="Century Gothic" panose="020B0502020202020204" pitchFamily="34" charset="0"/>
            </a:endParaRPr>
          </a:p>
        </p:txBody>
      </p:sp>
      <p:pic>
        <p:nvPicPr>
          <p:cNvPr id="5" name="Immagine 4">
            <a:extLst>
              <a:ext uri="{FF2B5EF4-FFF2-40B4-BE49-F238E27FC236}">
                <a16:creationId xmlns:a16="http://schemas.microsoft.com/office/drawing/2014/main" id="{96BB180A-1FC1-411C-B11B-72CAA1242207}"/>
              </a:ext>
            </a:extLst>
          </p:cNvPr>
          <p:cNvPicPr>
            <a:picLocks noChangeAspect="1"/>
          </p:cNvPicPr>
          <p:nvPr/>
        </p:nvPicPr>
        <p:blipFill>
          <a:blip r:embed="rId2"/>
          <a:stretch>
            <a:fillRect/>
          </a:stretch>
        </p:blipFill>
        <p:spPr>
          <a:xfrm>
            <a:off x="1109659" y="1162186"/>
            <a:ext cx="9972675" cy="2686050"/>
          </a:xfrm>
          <a:prstGeom prst="rect">
            <a:avLst/>
          </a:prstGeom>
        </p:spPr>
      </p:pic>
    </p:spTree>
    <p:extLst>
      <p:ext uri="{BB962C8B-B14F-4D97-AF65-F5344CB8AC3E}">
        <p14:creationId xmlns:p14="http://schemas.microsoft.com/office/powerpoint/2010/main" val="3051770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3" y="514115"/>
            <a:ext cx="11233149" cy="648071"/>
          </a:xfrm>
        </p:spPr>
        <p:txBody>
          <a:bodyPr lIns="91440" tIns="45720" rIns="91440" bIns="45720" anchor="t"/>
          <a:lstStyle/>
          <a:p>
            <a:r>
              <a:rPr lang="it-IT" dirty="0">
                <a:latin typeface="Century Gothic"/>
              </a:rPr>
              <a:t>An </a:t>
            </a:r>
            <a:r>
              <a:rPr lang="it-IT" dirty="0" err="1">
                <a:latin typeface="Century Gothic"/>
              </a:rPr>
              <a:t>important</a:t>
            </a:r>
            <a:r>
              <a:rPr lang="it-IT" dirty="0">
                <a:latin typeface="Century Gothic"/>
              </a:rPr>
              <a:t> dataset, </a:t>
            </a:r>
            <a:r>
              <a:rPr lang="it-IT" dirty="0" err="1">
                <a:latin typeface="Century Gothic"/>
              </a:rPr>
              <a:t>also</a:t>
            </a:r>
            <a:r>
              <a:rPr lang="it-IT" dirty="0">
                <a:latin typeface="Century Gothic"/>
              </a:rPr>
              <a:t> from a Machine Learning point of </a:t>
            </a:r>
            <a:r>
              <a:rPr lang="it-IT" dirty="0" err="1">
                <a:latin typeface="Century Gothic"/>
              </a:rPr>
              <a:t>view</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563979" y="332258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367127" y="1502688"/>
            <a:ext cx="11504031" cy="3970318"/>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We have published several works with the theme imago, which mainly concern the Machine Learning community;</a:t>
            </a:r>
          </a:p>
          <a:p>
            <a:endParaRPr lang="it-IT"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hlinkClick r:id="rId2"/>
              </a:rPr>
              <a:t>Lorenzo Stacchio, Alessia </a:t>
            </a:r>
            <a:r>
              <a:rPr lang="en-US" dirty="0" err="1">
                <a:latin typeface="Century Gothic" panose="020B0502020202020204" pitchFamily="34" charset="0"/>
                <a:hlinkClick r:id="rId2"/>
              </a:rPr>
              <a:t>Angeli</a:t>
            </a:r>
            <a:r>
              <a:rPr lang="en-US" dirty="0">
                <a:latin typeface="Century Gothic" panose="020B0502020202020204" pitchFamily="34" charset="0"/>
                <a:hlinkClick r:id="rId2"/>
              </a:rPr>
              <a:t>, Giuseppe </a:t>
            </a:r>
            <a:r>
              <a:rPr lang="en-US" dirty="0" err="1">
                <a:latin typeface="Century Gothic" panose="020B0502020202020204" pitchFamily="34" charset="0"/>
                <a:hlinkClick r:id="rId2"/>
              </a:rPr>
              <a:t>Lisanti</a:t>
            </a:r>
            <a:r>
              <a:rPr lang="en-US" dirty="0">
                <a:latin typeface="Century Gothic" panose="020B0502020202020204" pitchFamily="34" charset="0"/>
                <a:hlinkClick r:id="rId2"/>
              </a:rPr>
              <a:t>, Daniela </a:t>
            </a:r>
            <a:r>
              <a:rPr lang="en-US" dirty="0" err="1">
                <a:latin typeface="Century Gothic" panose="020B0502020202020204" pitchFamily="34" charset="0"/>
                <a:hlinkClick r:id="rId2"/>
              </a:rPr>
              <a:t>Calanca</a:t>
            </a:r>
            <a:r>
              <a:rPr lang="en-US" dirty="0">
                <a:latin typeface="Century Gothic" panose="020B0502020202020204" pitchFamily="34" charset="0"/>
                <a:hlinkClick r:id="rId2"/>
              </a:rPr>
              <a:t>, and Gustavo </a:t>
            </a:r>
            <a:r>
              <a:rPr lang="en-US" dirty="0" err="1">
                <a:latin typeface="Century Gothic" panose="020B0502020202020204" pitchFamily="34" charset="0"/>
                <a:hlinkClick r:id="rId2"/>
              </a:rPr>
              <a:t>Marfia</a:t>
            </a:r>
            <a:r>
              <a:rPr lang="en-US" dirty="0">
                <a:latin typeface="Century Gothic" panose="020B0502020202020204" pitchFamily="34" charset="0"/>
                <a:hlinkClick r:id="rId2"/>
              </a:rPr>
              <a:t>. 2021. Towards a holistic approach to the socio-historical analysis of vernacular photos. ACM Trans. Multimedia </a:t>
            </a:r>
            <a:r>
              <a:rPr lang="en-US" dirty="0" err="1">
                <a:latin typeface="Century Gothic" panose="020B0502020202020204" pitchFamily="34" charset="0"/>
                <a:hlinkClick r:id="rId2"/>
              </a:rPr>
              <a:t>Comput</a:t>
            </a:r>
            <a:r>
              <a:rPr lang="en-US" dirty="0">
                <a:latin typeface="Century Gothic" panose="020B0502020202020204" pitchFamily="34" charset="0"/>
                <a:hlinkClick r:id="rId2"/>
              </a:rPr>
              <a:t>. </a:t>
            </a:r>
            <a:r>
              <a:rPr lang="en-US" dirty="0" err="1">
                <a:latin typeface="Century Gothic" panose="020B0502020202020204" pitchFamily="34" charset="0"/>
                <a:hlinkClick r:id="rId2"/>
              </a:rPr>
              <a:t>Commun</a:t>
            </a:r>
            <a:r>
              <a:rPr lang="en-US" dirty="0">
                <a:latin typeface="Century Gothic" panose="020B0502020202020204" pitchFamily="34" charset="0"/>
                <a:hlinkClick r:id="rId2"/>
              </a:rPr>
              <a:t>. Appl (December 2021);</a:t>
            </a:r>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hlinkClick r:id="rId3"/>
              </a:rPr>
              <a:t>L. Stacchio, A. Angeli, S. </a:t>
            </a:r>
            <a:r>
              <a:rPr lang="it-IT" dirty="0" err="1">
                <a:latin typeface="Century Gothic" panose="020B0502020202020204" pitchFamily="34" charset="0"/>
                <a:hlinkClick r:id="rId3"/>
              </a:rPr>
              <a:t>Hajahmadi</a:t>
            </a:r>
            <a:r>
              <a:rPr lang="it-IT" dirty="0">
                <a:latin typeface="Century Gothic" panose="020B0502020202020204" pitchFamily="34" charset="0"/>
                <a:hlinkClick r:id="rId3"/>
              </a:rPr>
              <a:t>, G. </a:t>
            </a:r>
            <a:r>
              <a:rPr lang="it-IT" dirty="0" err="1">
                <a:latin typeface="Century Gothic" panose="020B0502020202020204" pitchFamily="34" charset="0"/>
                <a:hlinkClick r:id="rId3"/>
              </a:rPr>
              <a:t>Marfia</a:t>
            </a:r>
            <a:r>
              <a:rPr lang="it-IT" dirty="0">
                <a:latin typeface="Century Gothic" panose="020B0502020202020204" pitchFamily="34" charset="0"/>
                <a:hlinkClick r:id="rId3"/>
              </a:rPr>
              <a:t>: </a:t>
            </a:r>
            <a:r>
              <a:rPr lang="it-IT" dirty="0" err="1">
                <a:latin typeface="Century Gothic" panose="020B0502020202020204" pitchFamily="34" charset="0"/>
                <a:hlinkClick r:id="rId3"/>
              </a:rPr>
              <a:t>Revive</a:t>
            </a:r>
            <a:r>
              <a:rPr lang="it-IT" dirty="0">
                <a:latin typeface="Century Gothic" panose="020B0502020202020204" pitchFamily="34" charset="0"/>
                <a:hlinkClick r:id="rId3"/>
              </a:rPr>
              <a:t> Family Photo </a:t>
            </a:r>
            <a:r>
              <a:rPr lang="it-IT" dirty="0" err="1">
                <a:latin typeface="Century Gothic" panose="020B0502020202020204" pitchFamily="34" charset="0"/>
                <a:hlinkClick r:id="rId3"/>
              </a:rPr>
              <a:t>Albums</a:t>
            </a:r>
            <a:r>
              <a:rPr lang="it-IT" dirty="0">
                <a:latin typeface="Century Gothic" panose="020B0502020202020204" pitchFamily="34" charset="0"/>
                <a:hlinkClick r:id="rId3"/>
              </a:rPr>
              <a:t> </a:t>
            </a:r>
            <a:r>
              <a:rPr lang="it-IT" dirty="0" err="1">
                <a:latin typeface="Century Gothic" panose="020B0502020202020204" pitchFamily="34" charset="0"/>
                <a:hlinkClick r:id="rId3"/>
              </a:rPr>
              <a:t>through</a:t>
            </a:r>
            <a:r>
              <a:rPr lang="it-IT" dirty="0">
                <a:latin typeface="Century Gothic" panose="020B0502020202020204" pitchFamily="34" charset="0"/>
                <a:hlinkClick r:id="rId3"/>
              </a:rPr>
              <a:t> a Collaborative Environment </a:t>
            </a:r>
            <a:r>
              <a:rPr lang="it-IT" dirty="0" err="1">
                <a:latin typeface="Century Gothic" panose="020B0502020202020204" pitchFamily="34" charset="0"/>
                <a:hlinkClick r:id="rId3"/>
              </a:rPr>
              <a:t>Exploiting</a:t>
            </a:r>
            <a:r>
              <a:rPr lang="it-IT" dirty="0">
                <a:latin typeface="Century Gothic" panose="020B0502020202020204" pitchFamily="34" charset="0"/>
                <a:hlinkClick r:id="rId3"/>
              </a:rPr>
              <a:t> the HoloLens 2. In </a:t>
            </a:r>
            <a:r>
              <a:rPr lang="it-IT" dirty="0" err="1">
                <a:latin typeface="Century Gothic" panose="020B0502020202020204" pitchFamily="34" charset="0"/>
                <a:hlinkClick r:id="rId3"/>
              </a:rPr>
              <a:t>Proceedings</a:t>
            </a:r>
            <a:r>
              <a:rPr lang="it-IT" dirty="0">
                <a:latin typeface="Century Gothic" panose="020B0502020202020204" pitchFamily="34" charset="0"/>
                <a:hlinkClick r:id="rId3"/>
              </a:rPr>
              <a:t> of the 2021 IEEE International Symposium on Mixed and </a:t>
            </a:r>
            <a:r>
              <a:rPr lang="it-IT" dirty="0" err="1">
                <a:latin typeface="Century Gothic" panose="020B0502020202020204" pitchFamily="34" charset="0"/>
                <a:hlinkClick r:id="rId3"/>
              </a:rPr>
              <a:t>Augmented</a:t>
            </a:r>
            <a:r>
              <a:rPr lang="it-IT" dirty="0">
                <a:latin typeface="Century Gothic" panose="020B0502020202020204" pitchFamily="34" charset="0"/>
                <a:hlinkClick r:id="rId3"/>
              </a:rPr>
              <a:t> Reality </a:t>
            </a:r>
            <a:r>
              <a:rPr lang="it-IT" dirty="0" err="1">
                <a:latin typeface="Century Gothic" panose="020B0502020202020204" pitchFamily="34" charset="0"/>
                <a:hlinkClick r:id="rId3"/>
              </a:rPr>
              <a:t>Adjunct</a:t>
            </a:r>
            <a:r>
              <a:rPr lang="it-IT" dirty="0">
                <a:latin typeface="Century Gothic" panose="020B0502020202020204" pitchFamily="34" charset="0"/>
                <a:hlinkClick r:id="rId3"/>
              </a:rPr>
              <a:t> (ISMAR-</a:t>
            </a:r>
            <a:r>
              <a:rPr lang="it-IT" dirty="0" err="1">
                <a:latin typeface="Century Gothic" panose="020B0502020202020204" pitchFamily="34" charset="0"/>
                <a:hlinkClick r:id="rId3"/>
              </a:rPr>
              <a:t>Adjunct</a:t>
            </a:r>
            <a:r>
              <a:rPr lang="it-IT" dirty="0">
                <a:latin typeface="Century Gothic" panose="020B0502020202020204" pitchFamily="34" charset="0"/>
                <a:hlinkClick r:id="rId3"/>
              </a:rPr>
              <a:t>);</a:t>
            </a:r>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hlinkClick r:id="rId4"/>
              </a:rPr>
              <a:t>L. Stacchio, S. </a:t>
            </a:r>
            <a:r>
              <a:rPr lang="it-IT" dirty="0" err="1">
                <a:latin typeface="Century Gothic" panose="020B0502020202020204" pitchFamily="34" charset="0"/>
                <a:hlinkClick r:id="rId4"/>
              </a:rPr>
              <a:t>Hajahmadi</a:t>
            </a:r>
            <a:r>
              <a:rPr lang="it-IT" dirty="0">
                <a:latin typeface="Century Gothic" panose="020B0502020202020204" pitchFamily="34" charset="0"/>
                <a:hlinkClick r:id="rId4"/>
              </a:rPr>
              <a:t> and G. </a:t>
            </a:r>
            <a:r>
              <a:rPr lang="it-IT" dirty="0" err="1">
                <a:latin typeface="Century Gothic" panose="020B0502020202020204" pitchFamily="34" charset="0"/>
                <a:hlinkClick r:id="rId4"/>
              </a:rPr>
              <a:t>Marfia</a:t>
            </a:r>
            <a:r>
              <a:rPr lang="it-IT" dirty="0">
                <a:latin typeface="Century Gothic" panose="020B0502020202020204" pitchFamily="34" charset="0"/>
                <a:hlinkClick r:id="rId4"/>
              </a:rPr>
              <a:t>, "</a:t>
            </a:r>
            <a:r>
              <a:rPr lang="it-IT" dirty="0" err="1">
                <a:latin typeface="Century Gothic" panose="020B0502020202020204" pitchFamily="34" charset="0"/>
                <a:hlinkClick r:id="rId4"/>
              </a:rPr>
              <a:t>Preserving</a:t>
            </a:r>
            <a:r>
              <a:rPr lang="it-IT" dirty="0">
                <a:latin typeface="Century Gothic" panose="020B0502020202020204" pitchFamily="34" charset="0"/>
                <a:hlinkClick r:id="rId4"/>
              </a:rPr>
              <a:t> Family Album </a:t>
            </a:r>
            <a:r>
              <a:rPr lang="it-IT" dirty="0" err="1">
                <a:latin typeface="Century Gothic" panose="020B0502020202020204" pitchFamily="34" charset="0"/>
                <a:hlinkClick r:id="rId4"/>
              </a:rPr>
              <a:t>Photos</a:t>
            </a:r>
            <a:r>
              <a:rPr lang="it-IT" dirty="0">
                <a:latin typeface="Century Gothic" panose="020B0502020202020204" pitchFamily="34" charset="0"/>
                <a:hlinkClick r:id="rId4"/>
              </a:rPr>
              <a:t> with the HoloLens 2," 2021 IEEE Conference on Virtual Reality and 3D User </a:t>
            </a:r>
            <a:r>
              <a:rPr lang="it-IT" dirty="0" err="1">
                <a:latin typeface="Century Gothic" panose="020B0502020202020204" pitchFamily="34" charset="0"/>
                <a:hlinkClick r:id="rId4"/>
              </a:rPr>
              <a:t>Interfaces</a:t>
            </a:r>
            <a:r>
              <a:rPr lang="it-IT" dirty="0">
                <a:latin typeface="Century Gothic" panose="020B0502020202020204" pitchFamily="34" charset="0"/>
                <a:hlinkClick r:id="rId4"/>
              </a:rPr>
              <a:t> Abstracts and Workshops (VRW), 2021, pp. 643-644, </a:t>
            </a:r>
            <a:r>
              <a:rPr lang="it-IT" dirty="0" err="1">
                <a:latin typeface="Century Gothic" panose="020B0502020202020204" pitchFamily="34" charset="0"/>
                <a:hlinkClick r:id="rId4"/>
              </a:rPr>
              <a:t>doi</a:t>
            </a:r>
            <a:r>
              <a:rPr lang="it-IT" dirty="0">
                <a:latin typeface="Century Gothic" panose="020B0502020202020204" pitchFamily="34" charset="0"/>
                <a:hlinkClick r:id="rId4"/>
              </a:rPr>
              <a:t>: 10.1109/VRW52623.2021.00204.;</a:t>
            </a:r>
            <a:endParaRPr lang="it-IT" dirty="0">
              <a:latin typeface="Century Gothic" panose="020B0502020202020204" pitchFamily="34" charset="0"/>
            </a:endParaRPr>
          </a:p>
        </p:txBody>
      </p:sp>
    </p:spTree>
    <p:extLst>
      <p:ext uri="{BB962C8B-B14F-4D97-AF65-F5344CB8AC3E}">
        <p14:creationId xmlns:p14="http://schemas.microsoft.com/office/powerpoint/2010/main" val="1040172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228877" y="270444"/>
            <a:ext cx="10206144" cy="648071"/>
          </a:xfrm>
        </p:spPr>
        <p:txBody>
          <a:bodyPr lIns="91440" tIns="45720" rIns="91440" bIns="45720" anchor="t">
            <a:normAutofit fontScale="85000" lnSpcReduction="10000"/>
          </a:bodyPr>
          <a:lstStyle/>
          <a:p>
            <a:r>
              <a:rPr lang="it-IT" dirty="0" err="1">
                <a:latin typeface="Century Gothic"/>
              </a:rPr>
              <a:t>Towards</a:t>
            </a:r>
            <a:r>
              <a:rPr lang="it-IT" dirty="0">
                <a:latin typeface="Century Gothic"/>
              </a:rPr>
              <a:t> a </a:t>
            </a:r>
            <a:r>
              <a:rPr lang="it-IT" dirty="0" err="1">
                <a:latin typeface="Century Gothic"/>
              </a:rPr>
              <a:t>holistic</a:t>
            </a:r>
            <a:r>
              <a:rPr lang="it-IT" dirty="0">
                <a:latin typeface="Century Gothic"/>
              </a:rPr>
              <a:t> </a:t>
            </a:r>
            <a:r>
              <a:rPr lang="it-IT" dirty="0" err="1">
                <a:latin typeface="Century Gothic"/>
              </a:rPr>
              <a:t>approach</a:t>
            </a:r>
            <a:r>
              <a:rPr lang="it-IT" dirty="0">
                <a:latin typeface="Century Gothic"/>
              </a:rPr>
              <a:t> to the socio-</a:t>
            </a:r>
            <a:r>
              <a:rPr lang="it-IT" dirty="0" err="1">
                <a:latin typeface="Century Gothic"/>
              </a:rPr>
              <a:t>historical</a:t>
            </a:r>
            <a:r>
              <a:rPr lang="it-IT" dirty="0">
                <a:latin typeface="Century Gothic"/>
              </a:rPr>
              <a:t> </a:t>
            </a:r>
            <a:r>
              <a:rPr lang="it-IT" dirty="0" err="1">
                <a:latin typeface="Century Gothic"/>
              </a:rPr>
              <a:t>analysis</a:t>
            </a:r>
            <a:r>
              <a:rPr lang="it-IT" dirty="0">
                <a:latin typeface="Century Gothic"/>
              </a:rPr>
              <a:t> of </a:t>
            </a:r>
            <a:r>
              <a:rPr lang="it-IT" dirty="0" err="1">
                <a:latin typeface="Century Gothic"/>
              </a:rPr>
              <a:t>vernacular</a:t>
            </a:r>
            <a:r>
              <a:rPr lang="it-IT" dirty="0">
                <a:latin typeface="Century Gothic"/>
              </a:rPr>
              <a:t> </a:t>
            </a:r>
            <a:r>
              <a:rPr lang="it-IT" dirty="0" err="1">
                <a:latin typeface="Century Gothic"/>
              </a:rPr>
              <a:t>photos</a:t>
            </a:r>
            <a:endParaRPr lang="en-US" dirty="0">
              <a:latin typeface="Century Gothic"/>
            </a:endParaRPr>
          </a:p>
        </p:txBody>
      </p:sp>
      <p:sp>
        <p:nvSpPr>
          <p:cNvPr id="3" name="Segnaposto testo 2">
            <a:extLst>
              <a:ext uri="{FF2B5EF4-FFF2-40B4-BE49-F238E27FC236}">
                <a16:creationId xmlns:a16="http://schemas.microsoft.com/office/drawing/2014/main" id="{8F961CDE-AB05-4C0A-B7BB-3304BC526CE0}"/>
              </a:ext>
            </a:extLst>
          </p:cNvPr>
          <p:cNvSpPr>
            <a:spLocks noGrp="1"/>
          </p:cNvSpPr>
          <p:nvPr>
            <p:ph type="body" sz="quarter" idx="11"/>
          </p:nvPr>
        </p:nvSpPr>
        <p:spPr>
          <a:xfrm>
            <a:off x="304800" y="2162990"/>
            <a:ext cx="6584575" cy="2708715"/>
          </a:xfrm>
        </p:spPr>
        <p:txBody>
          <a:bodyPr lIns="91440" tIns="45720" rIns="91440" bIns="45720" anchor="t">
            <a:normAutofit/>
          </a:bodyPr>
          <a:lstStyle/>
          <a:p>
            <a:pPr>
              <a:buFont typeface="Arial" panose="020B0604020202020204" pitchFamily="34" charset="0"/>
              <a:buChar char="•"/>
            </a:pPr>
            <a:r>
              <a:rPr lang="en-US" dirty="0">
                <a:latin typeface="Century Gothic"/>
              </a:rPr>
              <a:t> Develop deep learning models to catalog family album photos based on the shooting date and historical-social context;</a:t>
            </a:r>
          </a:p>
          <a:p>
            <a:pPr>
              <a:buFont typeface="Arial" panose="020B0604020202020204" pitchFamily="34" charset="0"/>
              <a:buChar char="•"/>
            </a:pPr>
            <a:endParaRPr lang="en-US" dirty="0">
              <a:latin typeface="Century Gothic"/>
            </a:endParaRPr>
          </a:p>
          <a:p>
            <a:pPr>
              <a:buFont typeface="Arial" panose="020B0604020202020204" pitchFamily="34" charset="0"/>
              <a:buChar char="•"/>
            </a:pPr>
            <a:r>
              <a:rPr lang="en-US" dirty="0">
                <a:latin typeface="Century Gothic"/>
              </a:rPr>
              <a:t> The results of our work showed that deep learning (CNN) models are able to focus on interesting historical-social characteristics when classifying a photo;</a:t>
            </a:r>
          </a:p>
        </p:txBody>
      </p:sp>
      <p:pic>
        <p:nvPicPr>
          <p:cNvPr id="5" name="Picture 6" descr="Background pattern&#10;&#10;Description automatically generated">
            <a:extLst>
              <a:ext uri="{FF2B5EF4-FFF2-40B4-BE49-F238E27FC236}">
                <a16:creationId xmlns:a16="http://schemas.microsoft.com/office/drawing/2014/main" id="{227D7549-A883-464A-9CA8-C83446DF9160}"/>
              </a:ext>
            </a:extLst>
          </p:cNvPr>
          <p:cNvPicPr>
            <a:picLocks noChangeAspect="1"/>
          </p:cNvPicPr>
          <p:nvPr/>
        </p:nvPicPr>
        <p:blipFill>
          <a:blip r:embed="rId2"/>
          <a:stretch>
            <a:fillRect/>
          </a:stretch>
        </p:blipFill>
        <p:spPr>
          <a:xfrm>
            <a:off x="9448800" y="4186583"/>
            <a:ext cx="2438400" cy="2438400"/>
          </a:xfrm>
          <a:prstGeom prst="rect">
            <a:avLst/>
          </a:prstGeom>
        </p:spPr>
      </p:pic>
      <p:pic>
        <p:nvPicPr>
          <p:cNvPr id="7" name="Picture 7" descr="A picture containing text, electronics, blur&#10;&#10;Description automatically generated">
            <a:extLst>
              <a:ext uri="{FF2B5EF4-FFF2-40B4-BE49-F238E27FC236}">
                <a16:creationId xmlns:a16="http://schemas.microsoft.com/office/drawing/2014/main" id="{09C68488-7587-4392-A058-C543171B7B79}"/>
              </a:ext>
            </a:extLst>
          </p:cNvPr>
          <p:cNvPicPr>
            <a:picLocks noChangeAspect="1"/>
          </p:cNvPicPr>
          <p:nvPr/>
        </p:nvPicPr>
        <p:blipFill>
          <a:blip r:embed="rId3"/>
          <a:stretch>
            <a:fillRect/>
          </a:stretch>
        </p:blipFill>
        <p:spPr>
          <a:xfrm>
            <a:off x="6864626" y="2298148"/>
            <a:ext cx="2438400" cy="2438400"/>
          </a:xfrm>
          <a:prstGeom prst="rect">
            <a:avLst/>
          </a:prstGeom>
        </p:spPr>
      </p:pic>
      <p:pic>
        <p:nvPicPr>
          <p:cNvPr id="8" name="Picture 8" descr="Background pattern&#10;&#10;Description automatically generated">
            <a:extLst>
              <a:ext uri="{FF2B5EF4-FFF2-40B4-BE49-F238E27FC236}">
                <a16:creationId xmlns:a16="http://schemas.microsoft.com/office/drawing/2014/main" id="{E56A652B-35BE-431C-893C-8974BF9310A4}"/>
              </a:ext>
            </a:extLst>
          </p:cNvPr>
          <p:cNvPicPr>
            <a:picLocks noChangeAspect="1"/>
          </p:cNvPicPr>
          <p:nvPr/>
        </p:nvPicPr>
        <p:blipFill>
          <a:blip r:embed="rId4"/>
          <a:stretch>
            <a:fillRect/>
          </a:stretch>
        </p:blipFill>
        <p:spPr>
          <a:xfrm>
            <a:off x="9448800" y="995017"/>
            <a:ext cx="2438400" cy="2438400"/>
          </a:xfrm>
          <a:prstGeom prst="rect">
            <a:avLst/>
          </a:prstGeom>
        </p:spPr>
      </p:pic>
    </p:spTree>
    <p:extLst>
      <p:ext uri="{BB962C8B-B14F-4D97-AF65-F5344CB8AC3E}">
        <p14:creationId xmlns:p14="http://schemas.microsoft.com/office/powerpoint/2010/main" val="37019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Let's analyze IMAGO with Orange!</a:t>
            </a:r>
            <a:endParaRPr lang="it-IT" dirty="0"/>
          </a:p>
        </p:txBody>
      </p:sp>
      <p:sp>
        <p:nvSpPr>
          <p:cNvPr id="4" name="TextBox 3">
            <a:extLst>
              <a:ext uri="{FF2B5EF4-FFF2-40B4-BE49-F238E27FC236}">
                <a16:creationId xmlns:a16="http://schemas.microsoft.com/office/drawing/2014/main" id="{24BA3ACC-EA66-413A-B900-C3284CC179C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6" y="1166842"/>
            <a:ext cx="4143205" cy="369331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This is the workflow we will create to classify and analyze the IMAGO dataset;</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But first, you will have to download a small subset that I have prepared for you, so that your PCs are also able to do the analyzes!</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The subset of the IMAGO dataset can be downloaded from the </a:t>
            </a:r>
            <a:r>
              <a:rPr lang="en-US" dirty="0" err="1" smtClean="0">
                <a:latin typeface="Century Gothic"/>
              </a:rPr>
              <a:t>Virtuale</a:t>
            </a:r>
            <a:r>
              <a:rPr lang="en-US" dirty="0" smtClean="0">
                <a:latin typeface="Century Gothic"/>
              </a:rPr>
              <a:t>;</a:t>
            </a:r>
            <a:endParaRPr lang="en-US" dirty="0">
              <a:latin typeface="Century Gothic"/>
            </a:endParaRPr>
          </a:p>
        </p:txBody>
      </p:sp>
      <p:pic>
        <p:nvPicPr>
          <p:cNvPr id="7" name="Immagine 6">
            <a:extLst>
              <a:ext uri="{FF2B5EF4-FFF2-40B4-BE49-F238E27FC236}">
                <a16:creationId xmlns:a16="http://schemas.microsoft.com/office/drawing/2014/main" id="{6C93E57E-9FF2-46F6-856E-50E91989C6FF}"/>
              </a:ext>
            </a:extLst>
          </p:cNvPr>
          <p:cNvPicPr>
            <a:picLocks noChangeAspect="1"/>
          </p:cNvPicPr>
          <p:nvPr/>
        </p:nvPicPr>
        <p:blipFill>
          <a:blip r:embed="rId2"/>
          <a:stretch>
            <a:fillRect/>
          </a:stretch>
        </p:blipFill>
        <p:spPr>
          <a:xfrm>
            <a:off x="5715596" y="928825"/>
            <a:ext cx="5506070" cy="4912479"/>
          </a:xfrm>
          <a:prstGeom prst="rect">
            <a:avLst/>
          </a:prstGeom>
        </p:spPr>
      </p:pic>
    </p:spTree>
    <p:extLst>
      <p:ext uri="{BB962C8B-B14F-4D97-AF65-F5344CB8AC3E}">
        <p14:creationId xmlns:p14="http://schemas.microsoft.com/office/powerpoint/2010/main" val="3883980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it-IT" sz="2000" dirty="0">
                <a:latin typeface="Century Gothic"/>
              </a:rPr>
              <a:t>Preliminary step</a:t>
            </a:r>
            <a:endParaRPr lang="it-IT" dirty="0"/>
          </a:p>
        </p:txBody>
      </p:sp>
      <p:sp>
        <p:nvSpPr>
          <p:cNvPr id="4" name="TextBox 3">
            <a:extLst>
              <a:ext uri="{FF2B5EF4-FFF2-40B4-BE49-F238E27FC236}">
                <a16:creationId xmlns:a16="http://schemas.microsoft.com/office/drawing/2014/main" id="{24BA3ACC-EA66-413A-B900-C3284CC179C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6" y="1856652"/>
            <a:ext cx="4143205"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Install the add-on for images from:</a:t>
            </a:r>
          </a:p>
          <a:p>
            <a:endParaRPr lang="it-IT" dirty="0">
              <a:latin typeface="Century Gothic"/>
            </a:endParaRPr>
          </a:p>
          <a:p>
            <a:pPr marL="742950" lvl="1" indent="-285750">
              <a:buFont typeface="Arial" panose="020B0604020202020204" pitchFamily="34" charset="0"/>
              <a:buChar char="•"/>
            </a:pPr>
            <a:r>
              <a:rPr lang="en-US" dirty="0">
                <a:latin typeface="Century Gothic"/>
              </a:rPr>
              <a:t>Options;</a:t>
            </a:r>
          </a:p>
          <a:p>
            <a:pPr marL="742950" lvl="1" indent="-285750">
              <a:buFont typeface="Arial" panose="020B0604020202020204" pitchFamily="34" charset="0"/>
              <a:buChar char="•"/>
            </a:pPr>
            <a:r>
              <a:rPr lang="en-US" dirty="0">
                <a:latin typeface="Century Gothic"/>
              </a:rPr>
              <a:t>Add-ons;</a:t>
            </a:r>
          </a:p>
          <a:p>
            <a:pPr marL="742950" lvl="1" indent="-285750">
              <a:buFont typeface="Arial" panose="020B0604020202020204" pitchFamily="34" charset="0"/>
              <a:buChar char="•"/>
            </a:pPr>
            <a:r>
              <a:rPr lang="en-US" dirty="0" err="1">
                <a:latin typeface="Century Gothic"/>
              </a:rPr>
              <a:t>Cercate</a:t>
            </a:r>
            <a:r>
              <a:rPr lang="en-US" dirty="0">
                <a:latin typeface="Century Gothic"/>
              </a:rPr>
              <a:t> Image Analytics;</a:t>
            </a:r>
          </a:p>
          <a:p>
            <a:pPr marL="742950" lvl="1" indent="-285750">
              <a:buFont typeface="Arial" panose="020B0604020202020204" pitchFamily="34" charset="0"/>
              <a:buChar char="•"/>
            </a:pPr>
            <a:r>
              <a:rPr lang="en-US" dirty="0" err="1">
                <a:latin typeface="Century Gothic"/>
              </a:rPr>
              <a:t>Selezionatela</a:t>
            </a:r>
            <a:r>
              <a:rPr lang="en-US" dirty="0">
                <a:latin typeface="Century Gothic"/>
              </a:rPr>
              <a:t>;</a:t>
            </a:r>
          </a:p>
          <a:p>
            <a:pPr marL="742950" lvl="1" indent="-285750">
              <a:buFont typeface="Arial" panose="020B0604020202020204" pitchFamily="34" charset="0"/>
              <a:buChar char="•"/>
            </a:pPr>
            <a:r>
              <a:rPr lang="en-US" dirty="0">
                <a:latin typeface="Century Gothic"/>
              </a:rPr>
              <a:t>Click ok;</a:t>
            </a:r>
          </a:p>
        </p:txBody>
      </p:sp>
      <p:pic>
        <p:nvPicPr>
          <p:cNvPr id="7" name="Immagine 6">
            <a:extLst>
              <a:ext uri="{FF2B5EF4-FFF2-40B4-BE49-F238E27FC236}">
                <a16:creationId xmlns:a16="http://schemas.microsoft.com/office/drawing/2014/main" id="{852F2A1F-DE1B-482D-9025-76F4A52B3255}"/>
              </a:ext>
            </a:extLst>
          </p:cNvPr>
          <p:cNvPicPr>
            <a:picLocks noChangeAspect="1"/>
          </p:cNvPicPr>
          <p:nvPr/>
        </p:nvPicPr>
        <p:blipFill>
          <a:blip r:embed="rId2"/>
          <a:stretch>
            <a:fillRect/>
          </a:stretch>
        </p:blipFill>
        <p:spPr>
          <a:xfrm>
            <a:off x="5838654" y="695325"/>
            <a:ext cx="5924550" cy="5467350"/>
          </a:xfrm>
          <a:prstGeom prst="rect">
            <a:avLst/>
          </a:prstGeom>
        </p:spPr>
      </p:pic>
    </p:spTree>
    <p:extLst>
      <p:ext uri="{BB962C8B-B14F-4D97-AF65-F5344CB8AC3E}">
        <p14:creationId xmlns:p14="http://schemas.microsoft.com/office/powerpoint/2010/main" val="78618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Let's start with dating: importing a folder of images</a:t>
            </a:r>
            <a:endParaRPr lang="it-IT" dirty="0"/>
          </a:p>
        </p:txBody>
      </p:sp>
      <p:sp>
        <p:nvSpPr>
          <p:cNvPr id="4" name="TextBox 3">
            <a:extLst>
              <a:ext uri="{FF2B5EF4-FFF2-40B4-BE49-F238E27FC236}">
                <a16:creationId xmlns:a16="http://schemas.microsoft.com/office/drawing/2014/main" id="{24BA3ACC-EA66-413A-B900-C3284CC179C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6" y="2571414"/>
            <a:ext cx="8445706"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Create an “Import Image” widget;</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Click on it and select the "dating" folder, the location depends on your PC (if you have just downloaded it, it is in the Download folder);</a:t>
            </a:r>
          </a:p>
        </p:txBody>
      </p:sp>
      <p:pic>
        <p:nvPicPr>
          <p:cNvPr id="7" name="Immagine 6">
            <a:extLst>
              <a:ext uri="{FF2B5EF4-FFF2-40B4-BE49-F238E27FC236}">
                <a16:creationId xmlns:a16="http://schemas.microsoft.com/office/drawing/2014/main" id="{FE441914-D80B-452C-9519-3E1F17D4B95D}"/>
              </a:ext>
            </a:extLst>
          </p:cNvPr>
          <p:cNvPicPr>
            <a:picLocks noChangeAspect="1"/>
          </p:cNvPicPr>
          <p:nvPr/>
        </p:nvPicPr>
        <p:blipFill rotWithShape="1">
          <a:blip r:embed="rId2"/>
          <a:srcRect l="4524" t="36686" r="85486" b="43209"/>
          <a:stretch/>
        </p:blipFill>
        <p:spPr>
          <a:xfrm>
            <a:off x="8874502" y="1991730"/>
            <a:ext cx="1921835" cy="3156001"/>
          </a:xfrm>
          <a:prstGeom prst="rect">
            <a:avLst/>
          </a:prstGeom>
        </p:spPr>
      </p:pic>
    </p:spTree>
    <p:extLst>
      <p:ext uri="{BB962C8B-B14F-4D97-AF65-F5344CB8AC3E}">
        <p14:creationId xmlns:p14="http://schemas.microsoft.com/office/powerpoint/2010/main" val="294516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1014264"/>
            <a:ext cx="11233149" cy="648071"/>
          </a:xfrm>
        </p:spPr>
        <p:txBody>
          <a:bodyPr lIns="91440" tIns="45720" rIns="91440" bIns="45720" anchor="t"/>
          <a:lstStyle/>
          <a:p>
            <a:r>
              <a:rPr lang="it-IT" dirty="0" err="1">
                <a:latin typeface="Century Gothic"/>
              </a:rPr>
              <a:t>Why</a:t>
            </a:r>
            <a:r>
              <a:rPr lang="it-IT" dirty="0">
                <a:latin typeface="Century Gothic"/>
              </a:rPr>
              <a:t> Orange?</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479425" y="2413337"/>
            <a:ext cx="11446043"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Teachers and students love it;</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Interactive data visualization;</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Visual programming;</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It provides a lot of features in addition to the basic ones;</a:t>
            </a:r>
            <a:endParaRPr lang="it-IT" dirty="0">
              <a:latin typeface="Century Gothic" panose="020B0502020202020204" pitchFamily="34" charset="0"/>
            </a:endParaRPr>
          </a:p>
        </p:txBody>
      </p:sp>
    </p:spTree>
    <p:extLst>
      <p:ext uri="{BB962C8B-B14F-4D97-AF65-F5344CB8AC3E}">
        <p14:creationId xmlns:p14="http://schemas.microsoft.com/office/powerpoint/2010/main" val="40639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Let's start with dating let's explore the data</a:t>
            </a:r>
            <a:endParaRPr lang="it-IT" dirty="0"/>
          </a:p>
        </p:txBody>
      </p:sp>
      <p:sp>
        <p:nvSpPr>
          <p:cNvPr id="4" name="TextBox 3">
            <a:extLst>
              <a:ext uri="{FF2B5EF4-FFF2-40B4-BE49-F238E27FC236}">
                <a16:creationId xmlns:a16="http://schemas.microsoft.com/office/drawing/2014/main" id="{24BA3ACC-EA66-413A-B900-C3284CC179C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6" y="2571414"/>
            <a:ext cx="8185815"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We can create two different widgets, to explore the images from two different points of view:</a:t>
            </a:r>
          </a:p>
          <a:p>
            <a:pPr marL="285750" indent="-285750">
              <a:buFont typeface="Arial" panose="020B0604020202020204" pitchFamily="34" charset="0"/>
              <a:buChar char="•"/>
            </a:pPr>
            <a:endParaRPr lang="en-US" dirty="0">
              <a:latin typeface="Century Gothic"/>
            </a:endParaRPr>
          </a:p>
          <a:p>
            <a:pPr marL="742950" lvl="1" indent="-285750">
              <a:buFont typeface="Arial" panose="020B0604020202020204" pitchFamily="34" charset="0"/>
              <a:buChar char="•"/>
            </a:pPr>
            <a:r>
              <a:rPr lang="en-US" dirty="0">
                <a:latin typeface="Century Gothic"/>
              </a:rPr>
              <a:t>Image viewer will allow you to explore images by viewing them;</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Data Table will convert your images into table records so that you can explore them textually!</a:t>
            </a:r>
          </a:p>
        </p:txBody>
      </p:sp>
      <p:pic>
        <p:nvPicPr>
          <p:cNvPr id="13" name="Immagine 12">
            <a:extLst>
              <a:ext uri="{FF2B5EF4-FFF2-40B4-BE49-F238E27FC236}">
                <a16:creationId xmlns:a16="http://schemas.microsoft.com/office/drawing/2014/main" id="{275CFD63-EC0E-4C70-BB9D-9ADEAA29D914}"/>
              </a:ext>
            </a:extLst>
          </p:cNvPr>
          <p:cNvPicPr>
            <a:picLocks noChangeAspect="1"/>
          </p:cNvPicPr>
          <p:nvPr/>
        </p:nvPicPr>
        <p:blipFill>
          <a:blip r:embed="rId2"/>
          <a:stretch>
            <a:fillRect/>
          </a:stretch>
        </p:blipFill>
        <p:spPr>
          <a:xfrm>
            <a:off x="8591379" y="1721881"/>
            <a:ext cx="3171825" cy="3695700"/>
          </a:xfrm>
          <a:prstGeom prst="rect">
            <a:avLst/>
          </a:prstGeom>
        </p:spPr>
      </p:pic>
    </p:spTree>
    <p:extLst>
      <p:ext uri="{BB962C8B-B14F-4D97-AF65-F5344CB8AC3E}">
        <p14:creationId xmlns:p14="http://schemas.microsoft.com/office/powerpoint/2010/main" val="1367173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Let's start with dating: image embeddings</a:t>
            </a:r>
            <a:endParaRPr lang="it-IT" dirty="0"/>
          </a:p>
        </p:txBody>
      </p:sp>
      <p:sp>
        <p:nvSpPr>
          <p:cNvPr id="4" name="TextBox 3">
            <a:extLst>
              <a:ext uri="{FF2B5EF4-FFF2-40B4-BE49-F238E27FC236}">
                <a16:creationId xmlns:a16="http://schemas.microsoft.com/office/drawing/2014/main" id="{24BA3ACC-EA66-413A-B900-C3284CC179C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6" y="2571414"/>
            <a:ext cx="8185815"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Let's create an “Image Embedding” widget;</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This widget takes advantage of pre-trained CNNs to create good image representations (remember?)!</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With that done, create an “Image Grid” widget and enjoy exploring the magic of deep learning!</a:t>
            </a:r>
          </a:p>
        </p:txBody>
      </p:sp>
      <p:pic>
        <p:nvPicPr>
          <p:cNvPr id="9" name="Immagine 8">
            <a:extLst>
              <a:ext uri="{FF2B5EF4-FFF2-40B4-BE49-F238E27FC236}">
                <a16:creationId xmlns:a16="http://schemas.microsoft.com/office/drawing/2014/main" id="{FC5F09FC-791D-49E0-BB44-04AB26941770}"/>
              </a:ext>
            </a:extLst>
          </p:cNvPr>
          <p:cNvPicPr>
            <a:picLocks noChangeAspect="1"/>
          </p:cNvPicPr>
          <p:nvPr/>
        </p:nvPicPr>
        <p:blipFill>
          <a:blip r:embed="rId2"/>
          <a:stretch>
            <a:fillRect/>
          </a:stretch>
        </p:blipFill>
        <p:spPr>
          <a:xfrm>
            <a:off x="9175121" y="2571414"/>
            <a:ext cx="2343150" cy="2952750"/>
          </a:xfrm>
          <a:prstGeom prst="rect">
            <a:avLst/>
          </a:prstGeom>
        </p:spPr>
      </p:pic>
    </p:spTree>
    <p:extLst>
      <p:ext uri="{BB962C8B-B14F-4D97-AF65-F5344CB8AC3E}">
        <p14:creationId xmlns:p14="http://schemas.microsoft.com/office/powerpoint/2010/main" val="417465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0F0A4309-FC08-4D07-8A5C-66C5E7E442FB}"/>
              </a:ext>
            </a:extLst>
          </p:cNvPr>
          <p:cNvPicPr>
            <a:picLocks noChangeAspect="1"/>
          </p:cNvPicPr>
          <p:nvPr/>
        </p:nvPicPr>
        <p:blipFill rotWithShape="1">
          <a:blip r:embed="rId2"/>
          <a:srcRect r="39417" b="5890"/>
          <a:stretch/>
        </p:blipFill>
        <p:spPr>
          <a:xfrm>
            <a:off x="4341181" y="86557"/>
            <a:ext cx="7386221" cy="6454066"/>
          </a:xfrm>
          <a:prstGeom prst="rect">
            <a:avLst/>
          </a:prstGeom>
        </p:spPr>
      </p:pic>
      <p:sp>
        <p:nvSpPr>
          <p:cNvPr id="10" name="Segnaposto testo 1">
            <a:extLst>
              <a:ext uri="{FF2B5EF4-FFF2-40B4-BE49-F238E27FC236}">
                <a16:creationId xmlns:a16="http://schemas.microsoft.com/office/drawing/2014/main" id="{C825F24F-2379-4FD3-9E25-E7892B3550C2}"/>
              </a:ext>
            </a:extLst>
          </p:cNvPr>
          <p:cNvSpPr>
            <a:spLocks noGrp="1"/>
          </p:cNvSpPr>
          <p:nvPr>
            <p:ph type="body" sz="quarter" idx="10"/>
          </p:nvPr>
        </p:nvSpPr>
        <p:spPr>
          <a:xfrm>
            <a:off x="174189" y="2625865"/>
            <a:ext cx="3749741" cy="1375449"/>
          </a:xfrm>
        </p:spPr>
        <p:txBody>
          <a:bodyPr lIns="91440" tIns="45720" rIns="91440" bIns="45720" anchor="t"/>
          <a:lstStyle/>
          <a:p>
            <a:r>
              <a:rPr lang="en-US" sz="2000" dirty="0">
                <a:latin typeface="Century Gothic"/>
              </a:rPr>
              <a:t>The Image grid widget exploits Deep learning extrapolated features to group similar images!</a:t>
            </a:r>
            <a:endParaRPr lang="it-IT" dirty="0"/>
          </a:p>
        </p:txBody>
      </p:sp>
    </p:spTree>
    <p:extLst>
      <p:ext uri="{BB962C8B-B14F-4D97-AF65-F5344CB8AC3E}">
        <p14:creationId xmlns:p14="http://schemas.microsoft.com/office/powerpoint/2010/main" val="4156401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Let's start with dating: train a neural network to classify our images by decade!</a:t>
            </a:r>
            <a:endParaRPr lang="it-IT" sz="2000" dirty="0"/>
          </a:p>
        </p:txBody>
      </p:sp>
      <p:sp>
        <p:nvSpPr>
          <p:cNvPr id="4" name="TextBox 3">
            <a:extLst>
              <a:ext uri="{FF2B5EF4-FFF2-40B4-BE49-F238E27FC236}">
                <a16:creationId xmlns:a16="http://schemas.microsoft.com/office/drawing/2014/main" id="{24BA3ACC-EA66-413A-B900-C3284CC179C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7" y="2571414"/>
            <a:ext cx="5939920" cy="230832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Let's create a “Neural Network” widget;</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This Widget will create a real and simple Multi-feed forward neural network that will learn from Image Embeddings!</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You can then evaluate its performance with test and score widget!</a:t>
            </a:r>
          </a:p>
        </p:txBody>
      </p:sp>
      <p:pic>
        <p:nvPicPr>
          <p:cNvPr id="5" name="Immagine 4">
            <a:extLst>
              <a:ext uri="{FF2B5EF4-FFF2-40B4-BE49-F238E27FC236}">
                <a16:creationId xmlns:a16="http://schemas.microsoft.com/office/drawing/2014/main" id="{4BD90C52-CA78-4219-B97A-4B7EC52EE38B}"/>
              </a:ext>
            </a:extLst>
          </p:cNvPr>
          <p:cNvPicPr>
            <a:picLocks noChangeAspect="1"/>
          </p:cNvPicPr>
          <p:nvPr/>
        </p:nvPicPr>
        <p:blipFill>
          <a:blip r:embed="rId2"/>
          <a:stretch>
            <a:fillRect/>
          </a:stretch>
        </p:blipFill>
        <p:spPr>
          <a:xfrm>
            <a:off x="7057853" y="2102220"/>
            <a:ext cx="4705350" cy="3114675"/>
          </a:xfrm>
          <a:prstGeom prst="rect">
            <a:avLst/>
          </a:prstGeom>
        </p:spPr>
      </p:pic>
    </p:spTree>
    <p:extLst>
      <p:ext uri="{BB962C8B-B14F-4D97-AF65-F5344CB8AC3E}">
        <p14:creationId xmlns:p14="http://schemas.microsoft.com/office/powerpoint/2010/main" val="3331718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Let’s check the results also with the distribution widget </a:t>
            </a:r>
            <a:endParaRPr lang="it-IT" dirty="0"/>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8" name="CasellaDiTesto 7">
            <a:extLst>
              <a:ext uri="{FF2B5EF4-FFF2-40B4-BE49-F238E27FC236}">
                <a16:creationId xmlns:a16="http://schemas.microsoft.com/office/drawing/2014/main" id="{39E50845-0A31-44E4-AB54-6A2D9E1C86FB}"/>
              </a:ext>
            </a:extLst>
          </p:cNvPr>
          <p:cNvSpPr txBox="1"/>
          <p:nvPr/>
        </p:nvSpPr>
        <p:spPr>
          <a:xfrm>
            <a:off x="428796" y="4574625"/>
            <a:ext cx="10592990"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The distribution widget allows to visualize the distribution of a certain variable of your data;</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It could be used after a Test and score widget, to visualize the distributions of the models predictions!</a:t>
            </a:r>
          </a:p>
        </p:txBody>
      </p:sp>
      <p:pic>
        <p:nvPicPr>
          <p:cNvPr id="5" name="Immagine 4">
            <a:extLst>
              <a:ext uri="{FF2B5EF4-FFF2-40B4-BE49-F238E27FC236}">
                <a16:creationId xmlns:a16="http://schemas.microsoft.com/office/drawing/2014/main" id="{8D3D6FF6-31D2-434D-BF7E-A74950053EB9}"/>
              </a:ext>
            </a:extLst>
          </p:cNvPr>
          <p:cNvPicPr>
            <a:picLocks noChangeAspect="1"/>
          </p:cNvPicPr>
          <p:nvPr/>
        </p:nvPicPr>
        <p:blipFill>
          <a:blip r:embed="rId2"/>
          <a:stretch>
            <a:fillRect/>
          </a:stretch>
        </p:blipFill>
        <p:spPr>
          <a:xfrm>
            <a:off x="4472819" y="816370"/>
            <a:ext cx="2962275" cy="3438525"/>
          </a:xfrm>
          <a:prstGeom prst="rect">
            <a:avLst/>
          </a:prstGeom>
        </p:spPr>
      </p:pic>
    </p:spTree>
    <p:extLst>
      <p:ext uri="{BB962C8B-B14F-4D97-AF65-F5344CB8AC3E}">
        <p14:creationId xmlns:p14="http://schemas.microsoft.com/office/powerpoint/2010/main" val="1653028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DE4C603-45C6-4CE3-87AD-266285A330F5}"/>
              </a:ext>
            </a:extLst>
          </p:cNvPr>
          <p:cNvPicPr>
            <a:picLocks noChangeAspect="1"/>
          </p:cNvPicPr>
          <p:nvPr/>
        </p:nvPicPr>
        <p:blipFill>
          <a:blip r:embed="rId2"/>
          <a:stretch>
            <a:fillRect/>
          </a:stretch>
        </p:blipFill>
        <p:spPr>
          <a:xfrm>
            <a:off x="868994" y="1125747"/>
            <a:ext cx="10454011" cy="5062034"/>
          </a:xfrm>
          <a:prstGeom prst="rect">
            <a:avLst/>
          </a:prstGeom>
        </p:spPr>
      </p:pic>
      <p:sp>
        <p:nvSpPr>
          <p:cNvPr id="6" name="Segnaposto testo 1">
            <a:extLst>
              <a:ext uri="{FF2B5EF4-FFF2-40B4-BE49-F238E27FC236}">
                <a16:creationId xmlns:a16="http://schemas.microsoft.com/office/drawing/2014/main" id="{31E1F9EF-5E20-42F6-88DA-9C7FD775238E}"/>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The distribution widget</a:t>
            </a:r>
            <a:endParaRPr lang="it-IT" dirty="0"/>
          </a:p>
        </p:txBody>
      </p:sp>
    </p:spTree>
    <p:extLst>
      <p:ext uri="{BB962C8B-B14F-4D97-AF65-F5344CB8AC3E}">
        <p14:creationId xmlns:p14="http://schemas.microsoft.com/office/powerpoint/2010/main" val="228847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1">
            <a:extLst>
              <a:ext uri="{FF2B5EF4-FFF2-40B4-BE49-F238E27FC236}">
                <a16:creationId xmlns:a16="http://schemas.microsoft.com/office/drawing/2014/main" id="{31E1F9EF-5E20-42F6-88DA-9C7FD775238E}"/>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Confusion matrix</a:t>
            </a:r>
            <a:endParaRPr lang="it-IT" dirty="0"/>
          </a:p>
        </p:txBody>
      </p:sp>
      <p:pic>
        <p:nvPicPr>
          <p:cNvPr id="3" name="Immagine 2">
            <a:extLst>
              <a:ext uri="{FF2B5EF4-FFF2-40B4-BE49-F238E27FC236}">
                <a16:creationId xmlns:a16="http://schemas.microsoft.com/office/drawing/2014/main" id="{42C7D951-6E54-4FB5-B0CC-B0EDDD1CB76E}"/>
              </a:ext>
            </a:extLst>
          </p:cNvPr>
          <p:cNvPicPr>
            <a:picLocks noChangeAspect="1"/>
          </p:cNvPicPr>
          <p:nvPr/>
        </p:nvPicPr>
        <p:blipFill rotWithShape="1">
          <a:blip r:embed="rId2"/>
          <a:srcRect r="55582" b="63625"/>
          <a:stretch/>
        </p:blipFill>
        <p:spPr>
          <a:xfrm>
            <a:off x="2254929" y="1339188"/>
            <a:ext cx="7169114" cy="3302493"/>
          </a:xfrm>
          <a:prstGeom prst="rect">
            <a:avLst/>
          </a:prstGeom>
        </p:spPr>
      </p:pic>
    </p:spTree>
    <p:extLst>
      <p:ext uri="{BB962C8B-B14F-4D97-AF65-F5344CB8AC3E}">
        <p14:creationId xmlns:p14="http://schemas.microsoft.com/office/powerpoint/2010/main" val="801584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470015"/>
            <a:ext cx="11808112" cy="1045636"/>
          </a:xfrm>
        </p:spPr>
        <p:txBody>
          <a:bodyPr lIns="91440" tIns="45720" rIns="91440" bIns="45720" anchor="t"/>
          <a:lstStyle/>
          <a:p>
            <a:r>
              <a:rPr lang="en-US" sz="2000" dirty="0">
                <a:latin typeface="Century Gothic"/>
              </a:rPr>
              <a:t>We can use the same workflow for the socio-historical dataset!</a:t>
            </a:r>
            <a:endParaRPr lang="it-IT" dirty="0"/>
          </a:p>
        </p:txBody>
      </p:sp>
      <p:sp>
        <p:nvSpPr>
          <p:cNvPr id="4" name="TextBox 3">
            <a:extLst>
              <a:ext uri="{FF2B5EF4-FFF2-40B4-BE49-F238E27FC236}">
                <a16:creationId xmlns:a16="http://schemas.microsoft.com/office/drawing/2014/main" id="{24BA3ACC-EA66-413A-B900-C3284CC179CA}"/>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79092" y="2692567"/>
            <a:ext cx="8490615" cy="258532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Reusing Orange widget schema is a powerful thing;</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By clicking on the “Import Images” widget and changing the folder, selecting the “socio-historical context” and you already have done all you need to analyze the socio-historical dataset, with the same schema of the dating one!</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Although the task has changed, we had everything ready, and we didn't have to do anything!</a:t>
            </a:r>
          </a:p>
        </p:txBody>
      </p:sp>
      <p:pic>
        <p:nvPicPr>
          <p:cNvPr id="7" name="Immagine 6">
            <a:extLst>
              <a:ext uri="{FF2B5EF4-FFF2-40B4-BE49-F238E27FC236}">
                <a16:creationId xmlns:a16="http://schemas.microsoft.com/office/drawing/2014/main" id="{90F34474-F27F-4B24-96A3-CDAD519DC46C}"/>
              </a:ext>
            </a:extLst>
          </p:cNvPr>
          <p:cNvPicPr>
            <a:picLocks noChangeAspect="1"/>
          </p:cNvPicPr>
          <p:nvPr/>
        </p:nvPicPr>
        <p:blipFill rotWithShape="1">
          <a:blip r:embed="rId2"/>
          <a:srcRect l="4524" t="36686" r="85486" b="43209"/>
          <a:stretch/>
        </p:blipFill>
        <p:spPr>
          <a:xfrm>
            <a:off x="9335482" y="2232361"/>
            <a:ext cx="1921835" cy="3156001"/>
          </a:xfrm>
          <a:prstGeom prst="rect">
            <a:avLst/>
          </a:prstGeom>
        </p:spPr>
      </p:pic>
    </p:spTree>
    <p:extLst>
      <p:ext uri="{BB962C8B-B14F-4D97-AF65-F5344CB8AC3E}">
        <p14:creationId xmlns:p14="http://schemas.microsoft.com/office/powerpoint/2010/main" val="68534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470015"/>
            <a:ext cx="11808112" cy="1045636"/>
          </a:xfrm>
        </p:spPr>
        <p:txBody>
          <a:bodyPr lIns="91440" tIns="45720" rIns="91440" bIns="45720" anchor="t"/>
          <a:lstStyle/>
          <a:p>
            <a:r>
              <a:rPr lang="en-US" sz="2000" dirty="0">
                <a:latin typeface="Century Gothic"/>
              </a:rPr>
              <a:t>How long would it take us to code all this in python?</a:t>
            </a:r>
            <a:endParaRPr lang="it-IT" dirty="0"/>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6" y="1371652"/>
            <a:ext cx="10207120" cy="480131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At least two hours of coding;</a:t>
            </a:r>
          </a:p>
          <a:p>
            <a:pPr marL="285750" indent="-285750">
              <a:buFont typeface="Arial" panose="020B0604020202020204" pitchFamily="34" charset="0"/>
              <a:buChar char="•"/>
            </a:pPr>
            <a:endParaRPr lang="en-US" dirty="0">
              <a:latin typeface="Century Gothic"/>
            </a:endParaRPr>
          </a:p>
          <a:p>
            <a:pPr marL="742950" lvl="1" indent="-285750">
              <a:buFont typeface="Arial" panose="020B0604020202020204" pitchFamily="34" charset="0"/>
              <a:buChar char="•"/>
            </a:pPr>
            <a:r>
              <a:rPr lang="en-US" dirty="0">
                <a:latin typeface="Century Gothic"/>
              </a:rPr>
              <a:t>Upload the dataset;</a:t>
            </a:r>
          </a:p>
          <a:p>
            <a:pPr marL="742950" lvl="1" indent="-285750">
              <a:buFont typeface="Arial" panose="020B0604020202020204" pitchFamily="34" charset="0"/>
              <a:buChar char="•"/>
            </a:pPr>
            <a:r>
              <a:rPr lang="en-US" dirty="0">
                <a:latin typeface="Century Gothic"/>
              </a:rPr>
              <a:t>Instantiate a pre-trained Deep Learning model;</a:t>
            </a:r>
          </a:p>
          <a:p>
            <a:pPr marL="742950" lvl="1" indent="-285750">
              <a:buFont typeface="Arial" panose="020B0604020202020204" pitchFamily="34" charset="0"/>
              <a:buChar char="•"/>
            </a:pPr>
            <a:r>
              <a:rPr lang="en-US" dirty="0">
                <a:latin typeface="Century Gothic"/>
              </a:rPr>
              <a:t>Create a function to generate the embeddings from it;</a:t>
            </a:r>
          </a:p>
          <a:p>
            <a:pPr marL="742950" lvl="1" indent="-285750">
              <a:buFont typeface="Arial" panose="020B0604020202020204" pitchFamily="34" charset="0"/>
              <a:buChar char="•"/>
            </a:pPr>
            <a:r>
              <a:rPr lang="en-US" dirty="0">
                <a:latin typeface="Century Gothic"/>
              </a:rPr>
              <a:t>Define a neural network model;</a:t>
            </a:r>
          </a:p>
          <a:p>
            <a:pPr marL="742950" lvl="1" indent="-285750">
              <a:buFont typeface="Arial" panose="020B0604020202020204" pitchFamily="34" charset="0"/>
              <a:buChar char="•"/>
            </a:pPr>
            <a:r>
              <a:rPr lang="en-US" dirty="0">
                <a:latin typeface="Century Gothic"/>
              </a:rPr>
              <a:t>Train it;</a:t>
            </a:r>
          </a:p>
          <a:p>
            <a:pPr marL="742950" lvl="1" indent="-285750">
              <a:buFont typeface="Arial" panose="020B0604020202020204" pitchFamily="34" charset="0"/>
              <a:buChar char="•"/>
            </a:pPr>
            <a:r>
              <a:rPr lang="en-US" dirty="0">
                <a:latin typeface="Century Gothic"/>
              </a:rPr>
              <a:t>Create cross-validation metrics;</a:t>
            </a:r>
          </a:p>
          <a:p>
            <a:pPr marL="742950" lvl="1" indent="-285750">
              <a:buFont typeface="Arial" panose="020B0604020202020204" pitchFamily="34" charset="0"/>
              <a:buChar char="•"/>
            </a:pPr>
            <a:r>
              <a:rPr lang="en-US" dirty="0">
                <a:latin typeface="Century Gothic"/>
              </a:rPr>
              <a:t>Create a confusion Matrix;</a:t>
            </a:r>
          </a:p>
          <a:p>
            <a:pPr marL="742950" lvl="1" indent="-285750">
              <a:buFont typeface="Arial" panose="020B0604020202020204" pitchFamily="34" charset="0"/>
              <a:buChar char="•"/>
            </a:pPr>
            <a:r>
              <a:rPr lang="en-US" dirty="0">
                <a:latin typeface="Century Gothic"/>
              </a:rPr>
              <a:t>Calculate the metrics;</a:t>
            </a:r>
          </a:p>
          <a:p>
            <a:pPr marL="742950" lvl="1" indent="-285750">
              <a:buFont typeface="Arial" panose="020B0604020202020204" pitchFamily="34" charset="0"/>
              <a:buChar char="•"/>
            </a:pPr>
            <a:r>
              <a:rPr lang="en-US" dirty="0">
                <a:latin typeface="Century Gothic"/>
              </a:rPr>
              <a:t>Calculate a histogram of the classifications ...</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Thanks to this visual approach, not only did we do everything quickly, but you will remember all the workflow, the widgets, and how to compose them!</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The visual approach is essential in learning!</a:t>
            </a:r>
          </a:p>
        </p:txBody>
      </p:sp>
    </p:spTree>
    <p:extLst>
      <p:ext uri="{BB962C8B-B14F-4D97-AF65-F5344CB8AC3E}">
        <p14:creationId xmlns:p14="http://schemas.microsoft.com/office/powerpoint/2010/main" val="3372276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629262" y="2602700"/>
            <a:ext cx="7421364" cy="1758370"/>
          </a:xfrm>
        </p:spPr>
        <p:txBody>
          <a:bodyPr lIns="91440" tIns="45720" rIns="91440" bIns="45720" anchor="ctr" anchorCtr="0"/>
          <a:lstStyle/>
          <a:p>
            <a:r>
              <a:rPr lang="it-IT" dirty="0">
                <a:latin typeface="Century Gothic"/>
              </a:rPr>
              <a:t>Orange per il fashion: Fashion MNIST</a:t>
            </a:r>
            <a:endParaRPr lang="en-US" dirty="0"/>
          </a:p>
        </p:txBody>
      </p:sp>
      <p:sp>
        <p:nvSpPr>
          <p:cNvPr id="3" name="Segnaposto testo 2"/>
          <p:cNvSpPr>
            <a:spLocks noGrp="1"/>
          </p:cNvSpPr>
          <p:nvPr>
            <p:ph type="body" sz="quarter" idx="11"/>
          </p:nvPr>
        </p:nvSpPr>
        <p:spPr>
          <a:xfrm>
            <a:off x="4746331" y="4365104"/>
            <a:ext cx="7008283" cy="425450"/>
          </a:xfrm>
        </p:spPr>
        <p:txBody>
          <a:bodyPr/>
          <a:lstStyle/>
          <a:p>
            <a:r>
              <a:rPr lang="it-IT" dirty="0" smtClean="0"/>
              <a:t>Pasquale Cascarano</a:t>
            </a:r>
            <a:endParaRPr lang="it-IT" dirty="0"/>
          </a:p>
        </p:txBody>
      </p:sp>
      <p:sp>
        <p:nvSpPr>
          <p:cNvPr id="4" name="Segnaposto testo 3"/>
          <p:cNvSpPr>
            <a:spLocks noGrp="1"/>
          </p:cNvSpPr>
          <p:nvPr>
            <p:ph type="body" sz="quarter" idx="12"/>
          </p:nvPr>
        </p:nvSpPr>
        <p:spPr>
          <a:xfrm>
            <a:off x="4697647" y="5792068"/>
            <a:ext cx="7105649" cy="504056"/>
          </a:xfrm>
        </p:spPr>
        <p:txBody>
          <a:bodyPr/>
          <a:lstStyle/>
          <a:p>
            <a:r>
              <a:rPr lang="en-US" dirty="0"/>
              <a:t>Department </a:t>
            </a:r>
            <a:r>
              <a:rPr lang="en-US" dirty="0" smtClean="0"/>
              <a:t>of the Arts</a:t>
            </a:r>
            <a:endParaRPr lang="en-US" dirty="0"/>
          </a:p>
        </p:txBody>
      </p:sp>
      <p:sp>
        <p:nvSpPr>
          <p:cNvPr id="5" name="Segnaposto testo 3">
            <a:extLst>
              <a:ext uri="{FF2B5EF4-FFF2-40B4-BE49-F238E27FC236}">
                <a16:creationId xmlns:a16="http://schemas.microsoft.com/office/drawing/2014/main" id="{5658A367-FBB0-4EEC-A4CE-3C8BF690A6A0}"/>
              </a:ext>
            </a:extLst>
          </p:cNvPr>
          <p:cNvSpPr txBox="1">
            <a:spLocks/>
          </p:cNvSpPr>
          <p:nvPr/>
        </p:nvSpPr>
        <p:spPr>
          <a:xfrm>
            <a:off x="4743662" y="5078586"/>
            <a:ext cx="7105649" cy="4254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smtClean="0"/>
              <a:t>Assistant Professor</a:t>
            </a:r>
            <a:endParaRPr lang="it-IT" dirty="0"/>
          </a:p>
        </p:txBody>
      </p:sp>
    </p:spTree>
    <p:extLst>
      <p:ext uri="{BB962C8B-B14F-4D97-AF65-F5344CB8AC3E}">
        <p14:creationId xmlns:p14="http://schemas.microsoft.com/office/powerpoint/2010/main" val="406174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1014264"/>
            <a:ext cx="11233149" cy="648071"/>
          </a:xfrm>
        </p:spPr>
        <p:txBody>
          <a:bodyPr lIns="91440" tIns="45720" rIns="91440" bIns="45720" anchor="t"/>
          <a:lstStyle/>
          <a:p>
            <a:r>
              <a:rPr lang="en-US" dirty="0">
                <a:latin typeface="Century Gothic"/>
              </a:rPr>
              <a:t>Teachers and students love it</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724400" y="32004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372977" y="1873418"/>
            <a:ext cx="11446043" cy="3693319"/>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Orange is the perfect tool for practical training;</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Teachers appreciate the clear program design and visual explorations of data and models;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Students benefit from the tool's flexibility and the ability to invent new combinations of data mining methods;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Orange's educational strength comes from the combination of visual programming and interactive visualizations. We have also designed some educational widgets that have been explicitly created to support teaching.</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Here are some sample workflows we recently used in data mining training (yes, we not only develop Orange, we also teach with it).</a:t>
            </a:r>
            <a:endParaRPr lang="it-IT" dirty="0">
              <a:latin typeface="Century Gothic" panose="020B0502020202020204" pitchFamily="34" charset="0"/>
            </a:endParaRPr>
          </a:p>
        </p:txBody>
      </p:sp>
    </p:spTree>
    <p:extLst>
      <p:ext uri="{BB962C8B-B14F-4D97-AF65-F5344CB8AC3E}">
        <p14:creationId xmlns:p14="http://schemas.microsoft.com/office/powerpoint/2010/main" val="383951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277533" y="2001800"/>
            <a:ext cx="4716800" cy="2854400"/>
          </a:xfrm>
          <a:prstGeom prst="rect">
            <a:avLst/>
          </a:prstGeom>
        </p:spPr>
        <p:txBody>
          <a:bodyPr spcFirstLastPara="1" wrap="square" lIns="121900" tIns="121900" rIns="121900" bIns="121900" anchor="t" anchorCtr="0">
            <a:noAutofit/>
          </a:bodyPr>
          <a:lstStyle/>
          <a:p>
            <a:pPr indent="-423323">
              <a:buClr>
                <a:srgbClr val="7A7C84"/>
              </a:buClr>
              <a:buSzPts val="1400"/>
            </a:pPr>
            <a:r>
              <a:rPr lang="it" sz="1867" dirty="0">
                <a:highlight>
                  <a:srgbClr val="FFFFFF"/>
                </a:highlight>
                <a:hlinkClick r:id="rId3"/>
              </a:rPr>
              <a:t>Fashion-MNIST</a:t>
            </a:r>
            <a:r>
              <a:rPr lang="it" sz="1867" dirty="0">
                <a:highlight>
                  <a:srgbClr val="FFFFFF"/>
                </a:highlight>
              </a:rPr>
              <a:t> is a dataset of Zalando’s article images consisting of a training set of 60,000 samples and a test set of 10,000 samples.</a:t>
            </a:r>
            <a:endParaRPr sz="1867" dirty="0">
              <a:highlight>
                <a:srgbClr val="FFFFFF"/>
              </a:highlight>
            </a:endParaRPr>
          </a:p>
          <a:p>
            <a:pPr indent="-423323">
              <a:spcBef>
                <a:spcPts val="1333"/>
              </a:spcBef>
              <a:buClr>
                <a:srgbClr val="7A7C84"/>
              </a:buClr>
              <a:buSzPts val="1400"/>
            </a:pPr>
            <a:r>
              <a:rPr lang="it" sz="1867" dirty="0">
                <a:highlight>
                  <a:srgbClr val="FFFFFF"/>
                </a:highlight>
              </a:rPr>
              <a:t>Each example is a 28×28 grayscale image, associated with a label from 10 different classes.</a:t>
            </a:r>
            <a:endParaRPr sz="1867" dirty="0">
              <a:highlight>
                <a:srgbClr val="FFFFFF"/>
              </a:highlight>
            </a:endParaRPr>
          </a:p>
        </p:txBody>
      </p:sp>
      <p:pic>
        <p:nvPicPr>
          <p:cNvPr id="62" name="Google Shape;62;p14" descr="fashion-mnist-sprite"/>
          <p:cNvPicPr preferRelativeResize="0"/>
          <p:nvPr/>
        </p:nvPicPr>
        <p:blipFill>
          <a:blip r:embed="rId4">
            <a:alphaModFix/>
          </a:blip>
          <a:stretch>
            <a:fillRect/>
          </a:stretch>
        </p:blipFill>
        <p:spPr>
          <a:xfrm>
            <a:off x="5334000" y="0"/>
            <a:ext cx="6858000" cy="6858000"/>
          </a:xfrm>
          <a:prstGeom prst="rect">
            <a:avLst/>
          </a:prstGeom>
          <a:noFill/>
          <a:ln>
            <a:noFill/>
          </a:ln>
        </p:spPr>
      </p:pic>
      <p:sp>
        <p:nvSpPr>
          <p:cNvPr id="4" name="Segnaposto testo 1">
            <a:extLst>
              <a:ext uri="{FF2B5EF4-FFF2-40B4-BE49-F238E27FC236}">
                <a16:creationId xmlns:a16="http://schemas.microsoft.com/office/drawing/2014/main" id="{7E28DCA1-D6EF-43EC-8523-2F21B019A7DC}"/>
              </a:ext>
            </a:extLst>
          </p:cNvPr>
          <p:cNvSpPr txBox="1">
            <a:spLocks/>
          </p:cNvSpPr>
          <p:nvPr/>
        </p:nvSpPr>
        <p:spPr>
          <a:xfrm>
            <a:off x="479425" y="404664"/>
            <a:ext cx="11233149" cy="648071"/>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it-IT" sz="2400" b="1" dirty="0">
                <a:solidFill>
                  <a:srgbClr val="BD2B0B"/>
                </a:solidFill>
                <a:latin typeface="Century Gothic"/>
              </a:rPr>
              <a:t>Fashion MNIST</a:t>
            </a:r>
            <a:endParaRPr lang="en-US" sz="2400" b="1" dirty="0">
              <a:solidFill>
                <a:srgbClr val="BD2B0B"/>
              </a:solidFill>
              <a:latin typeface="Century Gothic"/>
            </a:endParaRPr>
          </a:p>
        </p:txBody>
      </p:sp>
    </p:spTree>
    <p:extLst>
      <p:ext uri="{BB962C8B-B14F-4D97-AF65-F5344CB8AC3E}">
        <p14:creationId xmlns:p14="http://schemas.microsoft.com/office/powerpoint/2010/main" val="925861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 name="Google Shape;67;p15">
            <a:extLst>
              <a:ext uri="{FF2B5EF4-FFF2-40B4-BE49-F238E27FC236}">
                <a16:creationId xmlns:a16="http://schemas.microsoft.com/office/drawing/2014/main" id="{EE53F343-ABE6-4191-903D-89C501D20C3C}"/>
              </a:ext>
            </a:extLst>
          </p:cNvPr>
          <p:cNvSpPr txBox="1">
            <a:spLocks/>
          </p:cNvSpPr>
          <p:nvPr/>
        </p:nvSpPr>
        <p:spPr>
          <a:xfrm>
            <a:off x="363035" y="3429000"/>
            <a:ext cx="8520600" cy="3429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Font typeface="Arial"/>
              <a:buNone/>
            </a:pPr>
            <a:r>
              <a:rPr lang="en-US" dirty="0">
                <a:solidFill>
                  <a:schemeClr val="tx1"/>
                </a:solidFill>
                <a:latin typeface="Century Gothic" panose="020B0502020202020204" pitchFamily="34" charset="0"/>
                <a:ea typeface="+mn-ea"/>
                <a:cs typeface="+mn-cs"/>
              </a:rPr>
              <a:t>Fashion MNIST is intended to serve as a direct drop-in replacement for the original MNIST dataset to benchmark machine and deep learning algorithms, as it shares the same image size and the structure of training and testing splits.</a:t>
            </a:r>
          </a:p>
          <a:p>
            <a:pPr marL="0" indent="0">
              <a:spcBef>
                <a:spcPts val="2300"/>
              </a:spcBef>
              <a:buClr>
                <a:schemeClr val="dk1"/>
              </a:buClr>
              <a:buSzPts val="1100"/>
              <a:buFont typeface="Arial"/>
              <a:buNone/>
            </a:pPr>
            <a:r>
              <a:rPr lang="en-US" dirty="0">
                <a:solidFill>
                  <a:schemeClr val="tx1"/>
                </a:solidFill>
                <a:latin typeface="Century Gothic" panose="020B0502020202020204" pitchFamily="34" charset="0"/>
                <a:ea typeface="+mn-ea"/>
                <a:cs typeface="+mn-cs"/>
              </a:rPr>
              <a:t>Researchers are talking about replacing MNIST. The following are some good reasons:</a:t>
            </a:r>
          </a:p>
          <a:p>
            <a:pPr marL="635000" indent="-317500">
              <a:buClr>
                <a:srgbClr val="7A7C84"/>
              </a:buClr>
              <a:buSzPts val="1400"/>
            </a:pPr>
            <a:r>
              <a:rPr lang="en-US" dirty="0">
                <a:solidFill>
                  <a:schemeClr val="tx1"/>
                </a:solidFill>
                <a:latin typeface="Century Gothic" panose="020B0502020202020204" pitchFamily="34" charset="0"/>
                <a:ea typeface="+mn-ea"/>
                <a:cs typeface="+mn-cs"/>
              </a:rPr>
              <a:t>MNIST is too easy;</a:t>
            </a:r>
          </a:p>
          <a:p>
            <a:pPr marL="635000" indent="-317500">
              <a:buClr>
                <a:srgbClr val="7A7C84"/>
              </a:buClr>
              <a:buSzPts val="1400"/>
            </a:pPr>
            <a:r>
              <a:rPr lang="en-US" dirty="0">
                <a:solidFill>
                  <a:schemeClr val="tx1"/>
                </a:solidFill>
                <a:latin typeface="Century Gothic" panose="020B0502020202020204" pitchFamily="34" charset="0"/>
                <a:ea typeface="+mn-ea"/>
                <a:cs typeface="+mn-cs"/>
              </a:rPr>
              <a:t>MNIST is overused ;</a:t>
            </a:r>
          </a:p>
          <a:p>
            <a:pPr marL="635000" indent="-317500">
              <a:buClr>
                <a:srgbClr val="7A7C84"/>
              </a:buClr>
              <a:buSzPts val="1400"/>
            </a:pPr>
            <a:r>
              <a:rPr lang="en-US" dirty="0">
                <a:solidFill>
                  <a:schemeClr val="tx1"/>
                </a:solidFill>
                <a:latin typeface="Century Gothic" panose="020B0502020202020204" pitchFamily="34" charset="0"/>
                <a:ea typeface="+mn-ea"/>
                <a:cs typeface="+mn-cs"/>
              </a:rPr>
              <a:t>MNIST can not represent modern CV tasks ;</a:t>
            </a:r>
          </a:p>
        </p:txBody>
      </p:sp>
      <p:sp>
        <p:nvSpPr>
          <p:cNvPr id="7" name="Google Shape;68;p15">
            <a:extLst>
              <a:ext uri="{FF2B5EF4-FFF2-40B4-BE49-F238E27FC236}">
                <a16:creationId xmlns:a16="http://schemas.microsoft.com/office/drawing/2014/main" id="{8BFA5CC4-2D59-4181-9DDB-DE3A77CEC382}"/>
              </a:ext>
            </a:extLst>
          </p:cNvPr>
          <p:cNvSpPr txBox="1">
            <a:spLocks/>
          </p:cNvSpPr>
          <p:nvPr/>
        </p:nvSpPr>
        <p:spPr>
          <a:xfrm>
            <a:off x="363035" y="38024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b="1" dirty="0">
                <a:solidFill>
                  <a:srgbClr val="BD2B0B"/>
                </a:solidFill>
                <a:latin typeface="Century Gothic"/>
                <a:ea typeface="+mn-ea"/>
                <a:cs typeface="+mn-cs"/>
              </a:rPr>
              <a:t>Why is this topic of interest for the scientific community?</a:t>
            </a:r>
          </a:p>
        </p:txBody>
      </p:sp>
      <p:pic>
        <p:nvPicPr>
          <p:cNvPr id="8" name="Google Shape;69;p15" descr="Risultati immagini per mnist dataset">
            <a:extLst>
              <a:ext uri="{FF2B5EF4-FFF2-40B4-BE49-F238E27FC236}">
                <a16:creationId xmlns:a16="http://schemas.microsoft.com/office/drawing/2014/main" id="{998C7475-FEDB-4CBA-B544-83CEF7EDA54D}"/>
              </a:ext>
            </a:extLst>
          </p:cNvPr>
          <p:cNvPicPr preferRelativeResize="0"/>
          <p:nvPr/>
        </p:nvPicPr>
        <p:blipFill>
          <a:blip r:embed="rId3">
            <a:alphaModFix/>
          </a:blip>
          <a:stretch>
            <a:fillRect/>
          </a:stretch>
        </p:blipFill>
        <p:spPr>
          <a:xfrm>
            <a:off x="9455085" y="1269907"/>
            <a:ext cx="2484900" cy="1764994"/>
          </a:xfrm>
          <a:prstGeom prst="rect">
            <a:avLst/>
          </a:prstGeom>
          <a:noFill/>
          <a:ln>
            <a:noFill/>
          </a:ln>
        </p:spPr>
      </p:pic>
      <p:sp>
        <p:nvSpPr>
          <p:cNvPr id="9" name="Google Shape;70;p15">
            <a:extLst>
              <a:ext uri="{FF2B5EF4-FFF2-40B4-BE49-F238E27FC236}">
                <a16:creationId xmlns:a16="http://schemas.microsoft.com/office/drawing/2014/main" id="{E3F5115F-6046-4EAA-B9FC-ED315FD76C67}"/>
              </a:ext>
            </a:extLst>
          </p:cNvPr>
          <p:cNvSpPr txBox="1">
            <a:spLocks/>
          </p:cNvSpPr>
          <p:nvPr/>
        </p:nvSpPr>
        <p:spPr>
          <a:xfrm>
            <a:off x="363035" y="1269907"/>
            <a:ext cx="8306049" cy="149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Font typeface="Arial"/>
              <a:buNone/>
            </a:pPr>
            <a:r>
              <a:rPr lang="en-US" dirty="0">
                <a:solidFill>
                  <a:schemeClr val="tx1"/>
                </a:solidFill>
                <a:latin typeface="Century Gothic" panose="020B0502020202020204" pitchFamily="34" charset="0"/>
                <a:ea typeface="+mn-ea"/>
                <a:cs typeface="+mn-cs"/>
              </a:rPr>
              <a:t>The original MNIST dataset contains images of handwritten digits. Researchers from Data Science community use this dataset as a benchmark to validate their learning algorithms. In fact, MNIST is often the first dataset they would try on. “If it doesn’t work on MNIST, it won’t work at all”, they said. “Well, if it does work on MNIST, it may still fail on others.”</a:t>
            </a:r>
          </a:p>
        </p:txBody>
      </p:sp>
      <p:pic>
        <p:nvPicPr>
          <p:cNvPr id="10" name="Google Shape;62;p14" descr="fashion-mnist-sprite">
            <a:extLst>
              <a:ext uri="{FF2B5EF4-FFF2-40B4-BE49-F238E27FC236}">
                <a16:creationId xmlns:a16="http://schemas.microsoft.com/office/drawing/2014/main" id="{CF6B0068-1C2A-4405-BFF4-A85764AFA671}"/>
              </a:ext>
            </a:extLst>
          </p:cNvPr>
          <p:cNvPicPr preferRelativeResize="0"/>
          <p:nvPr/>
        </p:nvPicPr>
        <p:blipFill>
          <a:blip r:embed="rId4">
            <a:alphaModFix/>
          </a:blip>
          <a:stretch>
            <a:fillRect/>
          </a:stretch>
        </p:blipFill>
        <p:spPr>
          <a:xfrm>
            <a:off x="9455085" y="3429000"/>
            <a:ext cx="2484900" cy="2554705"/>
          </a:xfrm>
          <a:prstGeom prst="rect">
            <a:avLst/>
          </a:prstGeom>
          <a:noFill/>
          <a:ln>
            <a:noFill/>
          </a:ln>
        </p:spPr>
      </p:pic>
    </p:spTree>
    <p:extLst>
      <p:ext uri="{BB962C8B-B14F-4D97-AF65-F5344CB8AC3E}">
        <p14:creationId xmlns:p14="http://schemas.microsoft.com/office/powerpoint/2010/main" val="3349396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subTitle" idx="1"/>
          </p:nvPr>
        </p:nvSpPr>
        <p:spPr>
          <a:xfrm>
            <a:off x="365800" y="2756600"/>
            <a:ext cx="5598000" cy="1344800"/>
          </a:xfrm>
          <a:prstGeom prst="rect">
            <a:avLst/>
          </a:prstGeom>
        </p:spPr>
        <p:txBody>
          <a:bodyPr spcFirstLastPara="1" wrap="square" lIns="121900" tIns="121900" rIns="121900" bIns="121900" anchor="t" anchorCtr="0">
            <a:noAutofit/>
          </a:bodyPr>
          <a:lstStyle/>
          <a:p>
            <a:pPr marL="0" indent="0" algn="l"/>
            <a:r>
              <a:rPr lang="it" sz="3200" dirty="0"/>
              <a:t>The 10 different classes</a:t>
            </a:r>
            <a:endParaRPr sz="3200" dirty="0"/>
          </a:p>
          <a:p>
            <a:pPr marL="0" indent="0" algn="l"/>
            <a:r>
              <a:rPr lang="it" sz="3200" dirty="0"/>
              <a:t>of Fashion MNIST dataset</a:t>
            </a:r>
            <a:endParaRPr sz="3200" dirty="0"/>
          </a:p>
        </p:txBody>
      </p:sp>
      <p:sp>
        <p:nvSpPr>
          <p:cNvPr id="6" name="Google Shape;76;p16">
            <a:extLst>
              <a:ext uri="{FF2B5EF4-FFF2-40B4-BE49-F238E27FC236}">
                <a16:creationId xmlns:a16="http://schemas.microsoft.com/office/drawing/2014/main" id="{D16C764A-FAF0-4CBA-8655-EACCE8A99BA0}"/>
              </a:ext>
            </a:extLst>
          </p:cNvPr>
          <p:cNvSpPr txBox="1">
            <a:spLocks/>
          </p:cNvSpPr>
          <p:nvPr/>
        </p:nvSpPr>
        <p:spPr>
          <a:xfrm>
            <a:off x="7232092" y="1275450"/>
            <a:ext cx="4260300" cy="43071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it-IT" sz="2400">
                <a:solidFill>
                  <a:schemeClr val="dk1"/>
                </a:solidFill>
              </a:rPr>
              <a:t>0: T-shirt/Top</a:t>
            </a:r>
          </a:p>
          <a:p>
            <a:pPr marL="0" indent="0">
              <a:lnSpc>
                <a:spcPct val="115000"/>
              </a:lnSpc>
              <a:spcBef>
                <a:spcPts val="0"/>
              </a:spcBef>
              <a:buFont typeface="Arial" panose="020B0604020202020204" pitchFamily="34" charset="0"/>
              <a:buNone/>
            </a:pPr>
            <a:r>
              <a:rPr lang="it-IT" sz="2400">
                <a:solidFill>
                  <a:schemeClr val="dk1"/>
                </a:solidFill>
              </a:rPr>
              <a:t>1: Trouser</a:t>
            </a:r>
          </a:p>
          <a:p>
            <a:pPr marL="0" indent="0">
              <a:lnSpc>
                <a:spcPct val="115000"/>
              </a:lnSpc>
              <a:spcBef>
                <a:spcPts val="0"/>
              </a:spcBef>
              <a:buFont typeface="Arial" panose="020B0604020202020204" pitchFamily="34" charset="0"/>
              <a:buNone/>
            </a:pPr>
            <a:r>
              <a:rPr lang="it-IT" sz="2400">
                <a:solidFill>
                  <a:schemeClr val="dk1"/>
                </a:solidFill>
              </a:rPr>
              <a:t>2: Pullover</a:t>
            </a:r>
          </a:p>
          <a:p>
            <a:pPr marL="0" indent="0">
              <a:lnSpc>
                <a:spcPct val="115000"/>
              </a:lnSpc>
              <a:spcBef>
                <a:spcPts val="0"/>
              </a:spcBef>
              <a:buFont typeface="Arial" panose="020B0604020202020204" pitchFamily="34" charset="0"/>
              <a:buNone/>
            </a:pPr>
            <a:r>
              <a:rPr lang="it-IT" sz="2400">
                <a:solidFill>
                  <a:schemeClr val="dk1"/>
                </a:solidFill>
              </a:rPr>
              <a:t>3: Dress</a:t>
            </a:r>
          </a:p>
          <a:p>
            <a:pPr marL="0" indent="0">
              <a:lnSpc>
                <a:spcPct val="115000"/>
              </a:lnSpc>
              <a:spcBef>
                <a:spcPts val="0"/>
              </a:spcBef>
              <a:buFont typeface="Arial" panose="020B0604020202020204" pitchFamily="34" charset="0"/>
              <a:buNone/>
            </a:pPr>
            <a:r>
              <a:rPr lang="it-IT" sz="2400">
                <a:solidFill>
                  <a:schemeClr val="dk1"/>
                </a:solidFill>
              </a:rPr>
              <a:t>4: Coat</a:t>
            </a:r>
          </a:p>
          <a:p>
            <a:pPr marL="0" indent="0">
              <a:lnSpc>
                <a:spcPct val="115000"/>
              </a:lnSpc>
              <a:spcBef>
                <a:spcPts val="0"/>
              </a:spcBef>
              <a:buFont typeface="Arial" panose="020B0604020202020204" pitchFamily="34" charset="0"/>
              <a:buNone/>
            </a:pPr>
            <a:r>
              <a:rPr lang="it-IT" sz="2400">
                <a:solidFill>
                  <a:schemeClr val="dk1"/>
                </a:solidFill>
              </a:rPr>
              <a:t>5: Sandal</a:t>
            </a:r>
          </a:p>
          <a:p>
            <a:pPr marL="0" indent="0">
              <a:lnSpc>
                <a:spcPct val="115000"/>
              </a:lnSpc>
              <a:spcBef>
                <a:spcPts val="0"/>
              </a:spcBef>
              <a:buFont typeface="Arial" panose="020B0604020202020204" pitchFamily="34" charset="0"/>
              <a:buNone/>
            </a:pPr>
            <a:r>
              <a:rPr lang="it-IT" sz="2400">
                <a:solidFill>
                  <a:schemeClr val="dk1"/>
                </a:solidFill>
              </a:rPr>
              <a:t>6: Shirt</a:t>
            </a:r>
          </a:p>
          <a:p>
            <a:pPr marL="0" indent="0">
              <a:lnSpc>
                <a:spcPct val="115000"/>
              </a:lnSpc>
              <a:spcBef>
                <a:spcPts val="0"/>
              </a:spcBef>
              <a:buFont typeface="Arial" panose="020B0604020202020204" pitchFamily="34" charset="0"/>
              <a:buNone/>
            </a:pPr>
            <a:r>
              <a:rPr lang="it-IT" sz="2400">
                <a:solidFill>
                  <a:schemeClr val="dk1"/>
                </a:solidFill>
              </a:rPr>
              <a:t>7: Sneaker</a:t>
            </a:r>
          </a:p>
          <a:p>
            <a:pPr marL="0" indent="0">
              <a:lnSpc>
                <a:spcPct val="115000"/>
              </a:lnSpc>
              <a:spcBef>
                <a:spcPts val="0"/>
              </a:spcBef>
              <a:buFont typeface="Arial" panose="020B0604020202020204" pitchFamily="34" charset="0"/>
              <a:buNone/>
            </a:pPr>
            <a:r>
              <a:rPr lang="it-IT" sz="2400">
                <a:solidFill>
                  <a:schemeClr val="dk1"/>
                </a:solidFill>
              </a:rPr>
              <a:t>8: Bag</a:t>
            </a:r>
          </a:p>
          <a:p>
            <a:pPr marL="0" indent="0">
              <a:lnSpc>
                <a:spcPct val="115000"/>
              </a:lnSpc>
              <a:spcBef>
                <a:spcPts val="0"/>
              </a:spcBef>
              <a:buFont typeface="Arial" panose="020B0604020202020204" pitchFamily="34" charset="0"/>
              <a:buNone/>
            </a:pPr>
            <a:r>
              <a:rPr lang="it-IT" sz="2400">
                <a:solidFill>
                  <a:schemeClr val="dk1"/>
                </a:solidFill>
              </a:rPr>
              <a:t>9: Ankle Boot</a:t>
            </a:r>
            <a:endParaRPr lang="it-IT" sz="2400" dirty="0">
              <a:solidFill>
                <a:schemeClr val="dk1"/>
              </a:solidFill>
            </a:endParaRPr>
          </a:p>
        </p:txBody>
      </p:sp>
    </p:spTree>
    <p:extLst>
      <p:ext uri="{BB962C8B-B14F-4D97-AF65-F5344CB8AC3E}">
        <p14:creationId xmlns:p14="http://schemas.microsoft.com/office/powerpoint/2010/main" val="2079280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15600" y="593367"/>
            <a:ext cx="5680400" cy="763600"/>
          </a:xfrm>
          <a:prstGeom prst="rect">
            <a:avLst/>
          </a:prstGeom>
        </p:spPr>
        <p:txBody>
          <a:bodyPr spcFirstLastPara="1" wrap="square" lIns="121900" tIns="121900" rIns="121900" bIns="121900" anchor="t" anchorCtr="0">
            <a:noAutofit/>
          </a:bodyPr>
          <a:lstStyle/>
          <a:p>
            <a:pPr algn="l"/>
            <a:r>
              <a:rPr lang="it"/>
              <a:t>0: T-shirt/Top</a:t>
            </a:r>
            <a:endParaRPr/>
          </a:p>
        </p:txBody>
      </p:sp>
      <p:sp>
        <p:nvSpPr>
          <p:cNvPr id="82" name="Google Shape;82;p17"/>
          <p:cNvSpPr txBox="1">
            <a:spLocks noGrp="1"/>
          </p:cNvSpPr>
          <p:nvPr>
            <p:ph type="title"/>
          </p:nvPr>
        </p:nvSpPr>
        <p:spPr>
          <a:xfrm>
            <a:off x="60960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1: Trouser</a:t>
            </a:r>
            <a:endParaRPr/>
          </a:p>
        </p:txBody>
      </p:sp>
      <p:pic>
        <p:nvPicPr>
          <p:cNvPr id="83" name="Google Shape;83;p17"/>
          <p:cNvPicPr preferRelativeResize="0"/>
          <p:nvPr/>
        </p:nvPicPr>
        <p:blipFill>
          <a:blip r:embed="rId3">
            <a:alphaModFix/>
          </a:blip>
          <a:stretch>
            <a:fillRect/>
          </a:stretch>
        </p:blipFill>
        <p:spPr>
          <a:xfrm>
            <a:off x="415584" y="1536617"/>
            <a:ext cx="1920000" cy="1920000"/>
          </a:xfrm>
          <a:prstGeom prst="rect">
            <a:avLst/>
          </a:prstGeom>
          <a:noFill/>
          <a:ln>
            <a:noFill/>
          </a:ln>
        </p:spPr>
      </p:pic>
      <p:pic>
        <p:nvPicPr>
          <p:cNvPr id="84" name="Google Shape;84;p17"/>
          <p:cNvPicPr preferRelativeResize="0"/>
          <p:nvPr/>
        </p:nvPicPr>
        <p:blipFill>
          <a:blip r:embed="rId4">
            <a:alphaModFix/>
          </a:blip>
          <a:stretch>
            <a:fillRect/>
          </a:stretch>
        </p:blipFill>
        <p:spPr>
          <a:xfrm>
            <a:off x="6096000" y="1536633"/>
            <a:ext cx="1920000" cy="1920000"/>
          </a:xfrm>
          <a:prstGeom prst="rect">
            <a:avLst/>
          </a:prstGeom>
          <a:noFill/>
          <a:ln>
            <a:noFill/>
          </a:ln>
        </p:spPr>
      </p:pic>
      <p:pic>
        <p:nvPicPr>
          <p:cNvPr id="85" name="Google Shape;85;p17"/>
          <p:cNvPicPr preferRelativeResize="0"/>
          <p:nvPr/>
        </p:nvPicPr>
        <p:blipFill>
          <a:blip r:embed="rId5">
            <a:alphaModFix/>
          </a:blip>
          <a:stretch>
            <a:fillRect/>
          </a:stretch>
        </p:blipFill>
        <p:spPr>
          <a:xfrm>
            <a:off x="3255800" y="1536633"/>
            <a:ext cx="1920000" cy="1920000"/>
          </a:xfrm>
          <a:prstGeom prst="rect">
            <a:avLst/>
          </a:prstGeom>
          <a:noFill/>
          <a:ln>
            <a:noFill/>
          </a:ln>
        </p:spPr>
      </p:pic>
      <p:pic>
        <p:nvPicPr>
          <p:cNvPr id="86" name="Google Shape;86;p17"/>
          <p:cNvPicPr preferRelativeResize="0"/>
          <p:nvPr/>
        </p:nvPicPr>
        <p:blipFill>
          <a:blip r:embed="rId6">
            <a:alphaModFix/>
          </a:blip>
          <a:stretch>
            <a:fillRect/>
          </a:stretch>
        </p:blipFill>
        <p:spPr>
          <a:xfrm>
            <a:off x="415600" y="4171833"/>
            <a:ext cx="1920000" cy="1920000"/>
          </a:xfrm>
          <a:prstGeom prst="rect">
            <a:avLst/>
          </a:prstGeom>
          <a:noFill/>
          <a:ln>
            <a:noFill/>
          </a:ln>
        </p:spPr>
      </p:pic>
      <p:pic>
        <p:nvPicPr>
          <p:cNvPr id="87" name="Google Shape;87;p17"/>
          <p:cNvPicPr preferRelativeResize="0"/>
          <p:nvPr/>
        </p:nvPicPr>
        <p:blipFill>
          <a:blip r:embed="rId7">
            <a:alphaModFix/>
          </a:blip>
          <a:stretch>
            <a:fillRect/>
          </a:stretch>
        </p:blipFill>
        <p:spPr>
          <a:xfrm>
            <a:off x="3255800" y="4171833"/>
            <a:ext cx="1920000" cy="1920000"/>
          </a:xfrm>
          <a:prstGeom prst="rect">
            <a:avLst/>
          </a:prstGeom>
          <a:noFill/>
          <a:ln>
            <a:noFill/>
          </a:ln>
        </p:spPr>
      </p:pic>
      <p:pic>
        <p:nvPicPr>
          <p:cNvPr id="88" name="Google Shape;88;p17"/>
          <p:cNvPicPr preferRelativeResize="0"/>
          <p:nvPr/>
        </p:nvPicPr>
        <p:blipFill>
          <a:blip r:embed="rId8">
            <a:alphaModFix/>
          </a:blip>
          <a:stretch>
            <a:fillRect/>
          </a:stretch>
        </p:blipFill>
        <p:spPr>
          <a:xfrm>
            <a:off x="8936200" y="1536633"/>
            <a:ext cx="1920000" cy="1920000"/>
          </a:xfrm>
          <a:prstGeom prst="rect">
            <a:avLst/>
          </a:prstGeom>
          <a:noFill/>
          <a:ln>
            <a:noFill/>
          </a:ln>
        </p:spPr>
      </p:pic>
      <p:pic>
        <p:nvPicPr>
          <p:cNvPr id="89" name="Google Shape;89;p17"/>
          <p:cNvPicPr preferRelativeResize="0"/>
          <p:nvPr/>
        </p:nvPicPr>
        <p:blipFill>
          <a:blip r:embed="rId9">
            <a:alphaModFix/>
          </a:blip>
          <a:stretch>
            <a:fillRect/>
          </a:stretch>
        </p:blipFill>
        <p:spPr>
          <a:xfrm>
            <a:off x="6096000" y="4171833"/>
            <a:ext cx="1920000" cy="1920000"/>
          </a:xfrm>
          <a:prstGeom prst="rect">
            <a:avLst/>
          </a:prstGeom>
          <a:noFill/>
          <a:ln>
            <a:noFill/>
          </a:ln>
        </p:spPr>
      </p:pic>
      <p:pic>
        <p:nvPicPr>
          <p:cNvPr id="90" name="Google Shape;90;p17"/>
          <p:cNvPicPr preferRelativeResize="0"/>
          <p:nvPr/>
        </p:nvPicPr>
        <p:blipFill>
          <a:blip r:embed="rId10">
            <a:alphaModFix/>
          </a:blip>
          <a:stretch>
            <a:fillRect/>
          </a:stretch>
        </p:blipFill>
        <p:spPr>
          <a:xfrm>
            <a:off x="8936200" y="4171833"/>
            <a:ext cx="1920000" cy="1920000"/>
          </a:xfrm>
          <a:prstGeom prst="rect">
            <a:avLst/>
          </a:prstGeom>
          <a:noFill/>
          <a:ln>
            <a:noFill/>
          </a:ln>
        </p:spPr>
      </p:pic>
    </p:spTree>
    <p:extLst>
      <p:ext uri="{BB962C8B-B14F-4D97-AF65-F5344CB8AC3E}">
        <p14:creationId xmlns:p14="http://schemas.microsoft.com/office/powerpoint/2010/main" val="3041450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4156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2: Pullover</a:t>
            </a:r>
            <a:endParaRPr/>
          </a:p>
        </p:txBody>
      </p:sp>
      <p:sp>
        <p:nvSpPr>
          <p:cNvPr id="96" name="Google Shape;96;p18"/>
          <p:cNvSpPr txBox="1">
            <a:spLocks noGrp="1"/>
          </p:cNvSpPr>
          <p:nvPr>
            <p:ph type="title"/>
          </p:nvPr>
        </p:nvSpPr>
        <p:spPr>
          <a:xfrm>
            <a:off x="60960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3: Dress</a:t>
            </a:r>
            <a:endParaRPr/>
          </a:p>
        </p:txBody>
      </p:sp>
      <p:pic>
        <p:nvPicPr>
          <p:cNvPr id="97" name="Google Shape;97;p18"/>
          <p:cNvPicPr preferRelativeResize="0"/>
          <p:nvPr/>
        </p:nvPicPr>
        <p:blipFill>
          <a:blip r:embed="rId3">
            <a:alphaModFix/>
          </a:blip>
          <a:stretch>
            <a:fillRect/>
          </a:stretch>
        </p:blipFill>
        <p:spPr>
          <a:xfrm>
            <a:off x="6096000" y="1536633"/>
            <a:ext cx="1920000" cy="1920000"/>
          </a:xfrm>
          <a:prstGeom prst="rect">
            <a:avLst/>
          </a:prstGeom>
          <a:noFill/>
          <a:ln>
            <a:noFill/>
          </a:ln>
        </p:spPr>
      </p:pic>
      <p:pic>
        <p:nvPicPr>
          <p:cNvPr id="98" name="Google Shape;98;p18"/>
          <p:cNvPicPr preferRelativeResize="0"/>
          <p:nvPr/>
        </p:nvPicPr>
        <p:blipFill>
          <a:blip r:embed="rId4">
            <a:alphaModFix/>
          </a:blip>
          <a:stretch>
            <a:fillRect/>
          </a:stretch>
        </p:blipFill>
        <p:spPr>
          <a:xfrm>
            <a:off x="415600" y="1536633"/>
            <a:ext cx="1920000" cy="1920000"/>
          </a:xfrm>
          <a:prstGeom prst="rect">
            <a:avLst/>
          </a:prstGeom>
          <a:noFill/>
          <a:ln>
            <a:noFill/>
          </a:ln>
        </p:spPr>
      </p:pic>
      <p:pic>
        <p:nvPicPr>
          <p:cNvPr id="99" name="Google Shape;99;p18"/>
          <p:cNvPicPr preferRelativeResize="0"/>
          <p:nvPr/>
        </p:nvPicPr>
        <p:blipFill>
          <a:blip r:embed="rId5">
            <a:alphaModFix/>
          </a:blip>
          <a:stretch>
            <a:fillRect/>
          </a:stretch>
        </p:blipFill>
        <p:spPr>
          <a:xfrm>
            <a:off x="3255800" y="1536633"/>
            <a:ext cx="1920000" cy="1920000"/>
          </a:xfrm>
          <a:prstGeom prst="rect">
            <a:avLst/>
          </a:prstGeom>
          <a:noFill/>
          <a:ln>
            <a:noFill/>
          </a:ln>
        </p:spPr>
      </p:pic>
      <p:pic>
        <p:nvPicPr>
          <p:cNvPr id="100" name="Google Shape;100;p18"/>
          <p:cNvPicPr preferRelativeResize="0"/>
          <p:nvPr/>
        </p:nvPicPr>
        <p:blipFill>
          <a:blip r:embed="rId6">
            <a:alphaModFix/>
          </a:blip>
          <a:stretch>
            <a:fillRect/>
          </a:stretch>
        </p:blipFill>
        <p:spPr>
          <a:xfrm>
            <a:off x="8805267" y="1536633"/>
            <a:ext cx="1920000" cy="1920000"/>
          </a:xfrm>
          <a:prstGeom prst="rect">
            <a:avLst/>
          </a:prstGeom>
          <a:noFill/>
          <a:ln>
            <a:noFill/>
          </a:ln>
        </p:spPr>
      </p:pic>
      <p:pic>
        <p:nvPicPr>
          <p:cNvPr id="101" name="Google Shape;101;p18"/>
          <p:cNvPicPr preferRelativeResize="0"/>
          <p:nvPr/>
        </p:nvPicPr>
        <p:blipFill>
          <a:blip r:embed="rId7">
            <a:alphaModFix/>
          </a:blip>
          <a:stretch>
            <a:fillRect/>
          </a:stretch>
        </p:blipFill>
        <p:spPr>
          <a:xfrm>
            <a:off x="6096000" y="4171833"/>
            <a:ext cx="1920000" cy="1920000"/>
          </a:xfrm>
          <a:prstGeom prst="rect">
            <a:avLst/>
          </a:prstGeom>
          <a:noFill/>
          <a:ln>
            <a:noFill/>
          </a:ln>
        </p:spPr>
      </p:pic>
      <p:pic>
        <p:nvPicPr>
          <p:cNvPr id="102" name="Google Shape;102;p18"/>
          <p:cNvPicPr preferRelativeResize="0"/>
          <p:nvPr/>
        </p:nvPicPr>
        <p:blipFill>
          <a:blip r:embed="rId8">
            <a:alphaModFix/>
          </a:blip>
          <a:stretch>
            <a:fillRect/>
          </a:stretch>
        </p:blipFill>
        <p:spPr>
          <a:xfrm>
            <a:off x="415600" y="4171833"/>
            <a:ext cx="1920000" cy="1920000"/>
          </a:xfrm>
          <a:prstGeom prst="rect">
            <a:avLst/>
          </a:prstGeom>
          <a:noFill/>
          <a:ln>
            <a:noFill/>
          </a:ln>
        </p:spPr>
      </p:pic>
      <p:pic>
        <p:nvPicPr>
          <p:cNvPr id="103" name="Google Shape;103;p18"/>
          <p:cNvPicPr preferRelativeResize="0"/>
          <p:nvPr/>
        </p:nvPicPr>
        <p:blipFill>
          <a:blip r:embed="rId9">
            <a:alphaModFix/>
          </a:blip>
          <a:stretch>
            <a:fillRect/>
          </a:stretch>
        </p:blipFill>
        <p:spPr>
          <a:xfrm>
            <a:off x="8805267" y="4171833"/>
            <a:ext cx="1920000" cy="1920000"/>
          </a:xfrm>
          <a:prstGeom prst="rect">
            <a:avLst/>
          </a:prstGeom>
          <a:noFill/>
          <a:ln>
            <a:noFill/>
          </a:ln>
        </p:spPr>
      </p:pic>
      <p:pic>
        <p:nvPicPr>
          <p:cNvPr id="104" name="Google Shape;104;p18"/>
          <p:cNvPicPr preferRelativeResize="0"/>
          <p:nvPr/>
        </p:nvPicPr>
        <p:blipFill>
          <a:blip r:embed="rId10">
            <a:alphaModFix/>
          </a:blip>
          <a:stretch>
            <a:fillRect/>
          </a:stretch>
        </p:blipFill>
        <p:spPr>
          <a:xfrm>
            <a:off x="3255800" y="4171833"/>
            <a:ext cx="1920000" cy="1920000"/>
          </a:xfrm>
          <a:prstGeom prst="rect">
            <a:avLst/>
          </a:prstGeom>
          <a:noFill/>
          <a:ln>
            <a:noFill/>
          </a:ln>
        </p:spPr>
      </p:pic>
    </p:spTree>
    <p:extLst>
      <p:ext uri="{BB962C8B-B14F-4D97-AF65-F5344CB8AC3E}">
        <p14:creationId xmlns:p14="http://schemas.microsoft.com/office/powerpoint/2010/main" val="7141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156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4: Coat</a:t>
            </a:r>
            <a:endParaRPr/>
          </a:p>
        </p:txBody>
      </p:sp>
      <p:sp>
        <p:nvSpPr>
          <p:cNvPr id="110" name="Google Shape;110;p19"/>
          <p:cNvSpPr txBox="1">
            <a:spLocks noGrp="1"/>
          </p:cNvSpPr>
          <p:nvPr>
            <p:ph type="title"/>
          </p:nvPr>
        </p:nvSpPr>
        <p:spPr>
          <a:xfrm>
            <a:off x="60960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5: Sandal</a:t>
            </a:r>
            <a:endParaRPr/>
          </a:p>
        </p:txBody>
      </p:sp>
      <p:pic>
        <p:nvPicPr>
          <p:cNvPr id="111" name="Google Shape;111;p19"/>
          <p:cNvPicPr preferRelativeResize="0"/>
          <p:nvPr/>
        </p:nvPicPr>
        <p:blipFill>
          <a:blip r:embed="rId3">
            <a:alphaModFix/>
          </a:blip>
          <a:stretch>
            <a:fillRect/>
          </a:stretch>
        </p:blipFill>
        <p:spPr>
          <a:xfrm>
            <a:off x="6096000" y="1536633"/>
            <a:ext cx="1920000" cy="1920000"/>
          </a:xfrm>
          <a:prstGeom prst="rect">
            <a:avLst/>
          </a:prstGeom>
          <a:noFill/>
          <a:ln>
            <a:noFill/>
          </a:ln>
        </p:spPr>
      </p:pic>
      <p:pic>
        <p:nvPicPr>
          <p:cNvPr id="112" name="Google Shape;112;p19"/>
          <p:cNvPicPr preferRelativeResize="0"/>
          <p:nvPr/>
        </p:nvPicPr>
        <p:blipFill>
          <a:blip r:embed="rId4">
            <a:alphaModFix/>
          </a:blip>
          <a:stretch>
            <a:fillRect/>
          </a:stretch>
        </p:blipFill>
        <p:spPr>
          <a:xfrm>
            <a:off x="415600" y="1536633"/>
            <a:ext cx="1920000" cy="1920000"/>
          </a:xfrm>
          <a:prstGeom prst="rect">
            <a:avLst/>
          </a:prstGeom>
          <a:noFill/>
          <a:ln>
            <a:noFill/>
          </a:ln>
        </p:spPr>
      </p:pic>
      <p:pic>
        <p:nvPicPr>
          <p:cNvPr id="113" name="Google Shape;113;p19"/>
          <p:cNvPicPr preferRelativeResize="0"/>
          <p:nvPr/>
        </p:nvPicPr>
        <p:blipFill>
          <a:blip r:embed="rId5">
            <a:alphaModFix/>
          </a:blip>
          <a:stretch>
            <a:fillRect/>
          </a:stretch>
        </p:blipFill>
        <p:spPr>
          <a:xfrm>
            <a:off x="8936200" y="1536633"/>
            <a:ext cx="1920000" cy="1920000"/>
          </a:xfrm>
          <a:prstGeom prst="rect">
            <a:avLst/>
          </a:prstGeom>
          <a:noFill/>
          <a:ln>
            <a:noFill/>
          </a:ln>
        </p:spPr>
      </p:pic>
      <p:pic>
        <p:nvPicPr>
          <p:cNvPr id="114" name="Google Shape;114;p19"/>
          <p:cNvPicPr preferRelativeResize="0"/>
          <p:nvPr/>
        </p:nvPicPr>
        <p:blipFill>
          <a:blip r:embed="rId6">
            <a:alphaModFix/>
          </a:blip>
          <a:stretch>
            <a:fillRect/>
          </a:stretch>
        </p:blipFill>
        <p:spPr>
          <a:xfrm>
            <a:off x="6096000" y="4171833"/>
            <a:ext cx="1920000" cy="1920000"/>
          </a:xfrm>
          <a:prstGeom prst="rect">
            <a:avLst/>
          </a:prstGeom>
          <a:noFill/>
          <a:ln>
            <a:noFill/>
          </a:ln>
        </p:spPr>
      </p:pic>
      <p:pic>
        <p:nvPicPr>
          <p:cNvPr id="115" name="Google Shape;115;p19"/>
          <p:cNvPicPr preferRelativeResize="0"/>
          <p:nvPr/>
        </p:nvPicPr>
        <p:blipFill>
          <a:blip r:embed="rId7">
            <a:alphaModFix/>
          </a:blip>
          <a:stretch>
            <a:fillRect/>
          </a:stretch>
        </p:blipFill>
        <p:spPr>
          <a:xfrm>
            <a:off x="8936200" y="4171833"/>
            <a:ext cx="1920000" cy="1920000"/>
          </a:xfrm>
          <a:prstGeom prst="rect">
            <a:avLst/>
          </a:prstGeom>
          <a:noFill/>
          <a:ln>
            <a:noFill/>
          </a:ln>
        </p:spPr>
      </p:pic>
      <p:pic>
        <p:nvPicPr>
          <p:cNvPr id="116" name="Google Shape;116;p19"/>
          <p:cNvPicPr preferRelativeResize="0"/>
          <p:nvPr/>
        </p:nvPicPr>
        <p:blipFill>
          <a:blip r:embed="rId8">
            <a:alphaModFix/>
          </a:blip>
          <a:stretch>
            <a:fillRect/>
          </a:stretch>
        </p:blipFill>
        <p:spPr>
          <a:xfrm>
            <a:off x="3255800" y="1536633"/>
            <a:ext cx="1920000" cy="1920000"/>
          </a:xfrm>
          <a:prstGeom prst="rect">
            <a:avLst/>
          </a:prstGeom>
          <a:noFill/>
          <a:ln>
            <a:noFill/>
          </a:ln>
        </p:spPr>
      </p:pic>
      <p:pic>
        <p:nvPicPr>
          <p:cNvPr id="117" name="Google Shape;117;p19"/>
          <p:cNvPicPr preferRelativeResize="0"/>
          <p:nvPr/>
        </p:nvPicPr>
        <p:blipFill>
          <a:blip r:embed="rId9">
            <a:alphaModFix/>
          </a:blip>
          <a:stretch>
            <a:fillRect/>
          </a:stretch>
        </p:blipFill>
        <p:spPr>
          <a:xfrm>
            <a:off x="415600" y="4171833"/>
            <a:ext cx="1920000" cy="1920000"/>
          </a:xfrm>
          <a:prstGeom prst="rect">
            <a:avLst/>
          </a:prstGeom>
          <a:noFill/>
          <a:ln>
            <a:noFill/>
          </a:ln>
        </p:spPr>
      </p:pic>
      <p:pic>
        <p:nvPicPr>
          <p:cNvPr id="118" name="Google Shape;118;p19"/>
          <p:cNvPicPr preferRelativeResize="0"/>
          <p:nvPr/>
        </p:nvPicPr>
        <p:blipFill>
          <a:blip r:embed="rId10">
            <a:alphaModFix/>
          </a:blip>
          <a:stretch>
            <a:fillRect/>
          </a:stretch>
        </p:blipFill>
        <p:spPr>
          <a:xfrm>
            <a:off x="3255800" y="4171833"/>
            <a:ext cx="1920000" cy="1920000"/>
          </a:xfrm>
          <a:prstGeom prst="rect">
            <a:avLst/>
          </a:prstGeom>
          <a:noFill/>
          <a:ln>
            <a:noFill/>
          </a:ln>
        </p:spPr>
      </p:pic>
    </p:spTree>
    <p:extLst>
      <p:ext uri="{BB962C8B-B14F-4D97-AF65-F5344CB8AC3E}">
        <p14:creationId xmlns:p14="http://schemas.microsoft.com/office/powerpoint/2010/main" val="2149883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156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6: Shirt</a:t>
            </a:r>
            <a:endParaRPr/>
          </a:p>
        </p:txBody>
      </p:sp>
      <p:sp>
        <p:nvSpPr>
          <p:cNvPr id="124" name="Google Shape;124;p20"/>
          <p:cNvSpPr txBox="1">
            <a:spLocks noGrp="1"/>
          </p:cNvSpPr>
          <p:nvPr>
            <p:ph type="title"/>
          </p:nvPr>
        </p:nvSpPr>
        <p:spPr>
          <a:xfrm>
            <a:off x="60960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7: Sneaker</a:t>
            </a:r>
            <a:endParaRPr/>
          </a:p>
        </p:txBody>
      </p:sp>
      <p:pic>
        <p:nvPicPr>
          <p:cNvPr id="125" name="Google Shape;125;p20"/>
          <p:cNvPicPr preferRelativeResize="0"/>
          <p:nvPr/>
        </p:nvPicPr>
        <p:blipFill>
          <a:blip r:embed="rId3">
            <a:alphaModFix/>
          </a:blip>
          <a:stretch>
            <a:fillRect/>
          </a:stretch>
        </p:blipFill>
        <p:spPr>
          <a:xfrm>
            <a:off x="6096000" y="1536633"/>
            <a:ext cx="1920000" cy="1920000"/>
          </a:xfrm>
          <a:prstGeom prst="rect">
            <a:avLst/>
          </a:prstGeom>
          <a:noFill/>
          <a:ln>
            <a:noFill/>
          </a:ln>
        </p:spPr>
      </p:pic>
      <p:pic>
        <p:nvPicPr>
          <p:cNvPr id="126" name="Google Shape;126;p20"/>
          <p:cNvPicPr preferRelativeResize="0"/>
          <p:nvPr/>
        </p:nvPicPr>
        <p:blipFill>
          <a:blip r:embed="rId4">
            <a:alphaModFix/>
          </a:blip>
          <a:stretch>
            <a:fillRect/>
          </a:stretch>
        </p:blipFill>
        <p:spPr>
          <a:xfrm>
            <a:off x="8598133" y="1536633"/>
            <a:ext cx="1920000" cy="1920000"/>
          </a:xfrm>
          <a:prstGeom prst="rect">
            <a:avLst/>
          </a:prstGeom>
          <a:noFill/>
          <a:ln>
            <a:noFill/>
          </a:ln>
        </p:spPr>
      </p:pic>
      <p:pic>
        <p:nvPicPr>
          <p:cNvPr id="127" name="Google Shape;127;p20"/>
          <p:cNvPicPr preferRelativeResize="0"/>
          <p:nvPr/>
        </p:nvPicPr>
        <p:blipFill>
          <a:blip r:embed="rId5">
            <a:alphaModFix/>
          </a:blip>
          <a:stretch>
            <a:fillRect/>
          </a:stretch>
        </p:blipFill>
        <p:spPr>
          <a:xfrm>
            <a:off x="415600" y="1536633"/>
            <a:ext cx="1920000" cy="1920000"/>
          </a:xfrm>
          <a:prstGeom prst="rect">
            <a:avLst/>
          </a:prstGeom>
          <a:noFill/>
          <a:ln>
            <a:noFill/>
          </a:ln>
        </p:spPr>
      </p:pic>
      <p:pic>
        <p:nvPicPr>
          <p:cNvPr id="128" name="Google Shape;128;p20"/>
          <p:cNvPicPr preferRelativeResize="0"/>
          <p:nvPr/>
        </p:nvPicPr>
        <p:blipFill>
          <a:blip r:embed="rId6">
            <a:alphaModFix/>
          </a:blip>
          <a:stretch>
            <a:fillRect/>
          </a:stretch>
        </p:blipFill>
        <p:spPr>
          <a:xfrm>
            <a:off x="3255800" y="1536633"/>
            <a:ext cx="1920000" cy="1920000"/>
          </a:xfrm>
          <a:prstGeom prst="rect">
            <a:avLst/>
          </a:prstGeom>
          <a:noFill/>
          <a:ln>
            <a:noFill/>
          </a:ln>
        </p:spPr>
      </p:pic>
      <p:pic>
        <p:nvPicPr>
          <p:cNvPr id="129" name="Google Shape;129;p20"/>
          <p:cNvPicPr preferRelativeResize="0"/>
          <p:nvPr/>
        </p:nvPicPr>
        <p:blipFill>
          <a:blip r:embed="rId7">
            <a:alphaModFix/>
          </a:blip>
          <a:stretch>
            <a:fillRect/>
          </a:stretch>
        </p:blipFill>
        <p:spPr>
          <a:xfrm>
            <a:off x="415600" y="4171833"/>
            <a:ext cx="1920000" cy="1920000"/>
          </a:xfrm>
          <a:prstGeom prst="rect">
            <a:avLst/>
          </a:prstGeom>
          <a:noFill/>
          <a:ln>
            <a:noFill/>
          </a:ln>
        </p:spPr>
      </p:pic>
      <p:pic>
        <p:nvPicPr>
          <p:cNvPr id="130" name="Google Shape;130;p20"/>
          <p:cNvPicPr preferRelativeResize="0"/>
          <p:nvPr/>
        </p:nvPicPr>
        <p:blipFill>
          <a:blip r:embed="rId8">
            <a:alphaModFix/>
          </a:blip>
          <a:stretch>
            <a:fillRect/>
          </a:stretch>
        </p:blipFill>
        <p:spPr>
          <a:xfrm>
            <a:off x="3255800" y="4171833"/>
            <a:ext cx="1920000" cy="1920000"/>
          </a:xfrm>
          <a:prstGeom prst="rect">
            <a:avLst/>
          </a:prstGeom>
          <a:noFill/>
          <a:ln>
            <a:noFill/>
          </a:ln>
        </p:spPr>
      </p:pic>
      <p:pic>
        <p:nvPicPr>
          <p:cNvPr id="131" name="Google Shape;131;p20"/>
          <p:cNvPicPr preferRelativeResize="0"/>
          <p:nvPr/>
        </p:nvPicPr>
        <p:blipFill>
          <a:blip r:embed="rId9">
            <a:alphaModFix/>
          </a:blip>
          <a:stretch>
            <a:fillRect/>
          </a:stretch>
        </p:blipFill>
        <p:spPr>
          <a:xfrm>
            <a:off x="6096000" y="4171833"/>
            <a:ext cx="1920000" cy="1920000"/>
          </a:xfrm>
          <a:prstGeom prst="rect">
            <a:avLst/>
          </a:prstGeom>
          <a:noFill/>
          <a:ln>
            <a:noFill/>
          </a:ln>
        </p:spPr>
      </p:pic>
      <p:pic>
        <p:nvPicPr>
          <p:cNvPr id="132" name="Google Shape;132;p20"/>
          <p:cNvPicPr preferRelativeResize="0"/>
          <p:nvPr/>
        </p:nvPicPr>
        <p:blipFill>
          <a:blip r:embed="rId10">
            <a:alphaModFix/>
          </a:blip>
          <a:stretch>
            <a:fillRect/>
          </a:stretch>
        </p:blipFill>
        <p:spPr>
          <a:xfrm>
            <a:off x="8598133" y="4171833"/>
            <a:ext cx="1920000" cy="1920000"/>
          </a:xfrm>
          <a:prstGeom prst="rect">
            <a:avLst/>
          </a:prstGeom>
          <a:noFill/>
          <a:ln>
            <a:noFill/>
          </a:ln>
        </p:spPr>
      </p:pic>
    </p:spTree>
    <p:extLst>
      <p:ext uri="{BB962C8B-B14F-4D97-AF65-F5344CB8AC3E}">
        <p14:creationId xmlns:p14="http://schemas.microsoft.com/office/powerpoint/2010/main" val="1096562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415600" y="593367"/>
            <a:ext cx="5680400" cy="763600"/>
          </a:xfrm>
          <a:prstGeom prst="rect">
            <a:avLst/>
          </a:prstGeom>
        </p:spPr>
        <p:txBody>
          <a:bodyPr spcFirstLastPara="1" wrap="square" lIns="121900" tIns="121900" rIns="121900" bIns="121900" anchor="t" anchorCtr="0">
            <a:noAutofit/>
          </a:bodyPr>
          <a:lstStyle/>
          <a:p>
            <a:pPr algn="l">
              <a:buClr>
                <a:schemeClr val="dk1"/>
              </a:buClr>
              <a:buSzPts val="1100"/>
            </a:pPr>
            <a:r>
              <a:rPr lang="it"/>
              <a:t>8: Bag</a:t>
            </a:r>
            <a:endParaRPr/>
          </a:p>
        </p:txBody>
      </p:sp>
      <p:sp>
        <p:nvSpPr>
          <p:cNvPr id="138" name="Google Shape;138;p21"/>
          <p:cNvSpPr txBox="1">
            <a:spLocks noGrp="1"/>
          </p:cNvSpPr>
          <p:nvPr>
            <p:ph type="title"/>
          </p:nvPr>
        </p:nvSpPr>
        <p:spPr>
          <a:xfrm>
            <a:off x="6096000" y="593367"/>
            <a:ext cx="5680400" cy="763600"/>
          </a:xfrm>
          <a:prstGeom prst="rect">
            <a:avLst/>
          </a:prstGeom>
        </p:spPr>
        <p:txBody>
          <a:bodyPr spcFirstLastPara="1" wrap="square" lIns="121900" tIns="121900" rIns="121900" bIns="121900" anchor="t" anchorCtr="0">
            <a:noAutofit/>
          </a:bodyPr>
          <a:lstStyle/>
          <a:p>
            <a:pPr algn="l"/>
            <a:r>
              <a:rPr lang="it"/>
              <a:t>9: Ankle Boot </a:t>
            </a:r>
            <a:endParaRPr/>
          </a:p>
        </p:txBody>
      </p:sp>
      <p:pic>
        <p:nvPicPr>
          <p:cNvPr id="139" name="Google Shape;139;p21"/>
          <p:cNvPicPr preferRelativeResize="0"/>
          <p:nvPr/>
        </p:nvPicPr>
        <p:blipFill>
          <a:blip r:embed="rId3">
            <a:alphaModFix/>
          </a:blip>
          <a:stretch>
            <a:fillRect/>
          </a:stretch>
        </p:blipFill>
        <p:spPr>
          <a:xfrm>
            <a:off x="6096000" y="1536633"/>
            <a:ext cx="1920000" cy="1920000"/>
          </a:xfrm>
          <a:prstGeom prst="rect">
            <a:avLst/>
          </a:prstGeom>
          <a:noFill/>
          <a:ln>
            <a:noFill/>
          </a:ln>
        </p:spPr>
      </p:pic>
      <p:pic>
        <p:nvPicPr>
          <p:cNvPr id="140" name="Google Shape;140;p21"/>
          <p:cNvPicPr preferRelativeResize="0"/>
          <p:nvPr/>
        </p:nvPicPr>
        <p:blipFill>
          <a:blip r:embed="rId4">
            <a:alphaModFix/>
          </a:blip>
          <a:stretch>
            <a:fillRect/>
          </a:stretch>
        </p:blipFill>
        <p:spPr>
          <a:xfrm>
            <a:off x="8542933" y="1536633"/>
            <a:ext cx="1920000" cy="1920000"/>
          </a:xfrm>
          <a:prstGeom prst="rect">
            <a:avLst/>
          </a:prstGeom>
          <a:noFill/>
          <a:ln>
            <a:noFill/>
          </a:ln>
        </p:spPr>
      </p:pic>
      <p:pic>
        <p:nvPicPr>
          <p:cNvPr id="141" name="Google Shape;141;p21"/>
          <p:cNvPicPr preferRelativeResize="0"/>
          <p:nvPr/>
        </p:nvPicPr>
        <p:blipFill>
          <a:blip r:embed="rId5">
            <a:alphaModFix/>
          </a:blip>
          <a:stretch>
            <a:fillRect/>
          </a:stretch>
        </p:blipFill>
        <p:spPr>
          <a:xfrm>
            <a:off x="6029933" y="4171833"/>
            <a:ext cx="1920000" cy="1920000"/>
          </a:xfrm>
          <a:prstGeom prst="rect">
            <a:avLst/>
          </a:prstGeom>
          <a:noFill/>
          <a:ln>
            <a:noFill/>
          </a:ln>
        </p:spPr>
      </p:pic>
      <p:pic>
        <p:nvPicPr>
          <p:cNvPr id="142" name="Google Shape;142;p21"/>
          <p:cNvPicPr preferRelativeResize="0"/>
          <p:nvPr/>
        </p:nvPicPr>
        <p:blipFill>
          <a:blip r:embed="rId6">
            <a:alphaModFix/>
          </a:blip>
          <a:stretch>
            <a:fillRect/>
          </a:stretch>
        </p:blipFill>
        <p:spPr>
          <a:xfrm>
            <a:off x="415600" y="1536633"/>
            <a:ext cx="1920000" cy="1920000"/>
          </a:xfrm>
          <a:prstGeom prst="rect">
            <a:avLst/>
          </a:prstGeom>
          <a:noFill/>
          <a:ln>
            <a:noFill/>
          </a:ln>
        </p:spPr>
      </p:pic>
      <p:pic>
        <p:nvPicPr>
          <p:cNvPr id="143" name="Google Shape;143;p21"/>
          <p:cNvPicPr preferRelativeResize="0"/>
          <p:nvPr/>
        </p:nvPicPr>
        <p:blipFill>
          <a:blip r:embed="rId7">
            <a:alphaModFix/>
          </a:blip>
          <a:stretch>
            <a:fillRect/>
          </a:stretch>
        </p:blipFill>
        <p:spPr>
          <a:xfrm>
            <a:off x="3255800" y="1536633"/>
            <a:ext cx="1920000" cy="1920000"/>
          </a:xfrm>
          <a:prstGeom prst="rect">
            <a:avLst/>
          </a:prstGeom>
          <a:noFill/>
          <a:ln>
            <a:noFill/>
          </a:ln>
        </p:spPr>
      </p:pic>
      <p:pic>
        <p:nvPicPr>
          <p:cNvPr id="144" name="Google Shape;144;p21"/>
          <p:cNvPicPr preferRelativeResize="0"/>
          <p:nvPr/>
        </p:nvPicPr>
        <p:blipFill>
          <a:blip r:embed="rId8">
            <a:alphaModFix/>
          </a:blip>
          <a:stretch>
            <a:fillRect/>
          </a:stretch>
        </p:blipFill>
        <p:spPr>
          <a:xfrm>
            <a:off x="8542933" y="4171833"/>
            <a:ext cx="1920000" cy="1920000"/>
          </a:xfrm>
          <a:prstGeom prst="rect">
            <a:avLst/>
          </a:prstGeom>
          <a:noFill/>
          <a:ln>
            <a:noFill/>
          </a:ln>
        </p:spPr>
      </p:pic>
      <p:pic>
        <p:nvPicPr>
          <p:cNvPr id="145" name="Google Shape;145;p21"/>
          <p:cNvPicPr preferRelativeResize="0"/>
          <p:nvPr/>
        </p:nvPicPr>
        <p:blipFill>
          <a:blip r:embed="rId9">
            <a:alphaModFix/>
          </a:blip>
          <a:stretch>
            <a:fillRect/>
          </a:stretch>
        </p:blipFill>
        <p:spPr>
          <a:xfrm>
            <a:off x="415600" y="4171833"/>
            <a:ext cx="1920000" cy="1920000"/>
          </a:xfrm>
          <a:prstGeom prst="rect">
            <a:avLst/>
          </a:prstGeom>
          <a:noFill/>
          <a:ln>
            <a:noFill/>
          </a:ln>
        </p:spPr>
      </p:pic>
      <p:pic>
        <p:nvPicPr>
          <p:cNvPr id="146" name="Google Shape;146;p21"/>
          <p:cNvPicPr preferRelativeResize="0"/>
          <p:nvPr/>
        </p:nvPicPr>
        <p:blipFill>
          <a:blip r:embed="rId10">
            <a:alphaModFix/>
          </a:blip>
          <a:stretch>
            <a:fillRect/>
          </a:stretch>
        </p:blipFill>
        <p:spPr>
          <a:xfrm>
            <a:off x="3255800" y="4171833"/>
            <a:ext cx="1920000" cy="1920000"/>
          </a:xfrm>
          <a:prstGeom prst="rect">
            <a:avLst/>
          </a:prstGeom>
          <a:noFill/>
          <a:ln>
            <a:noFill/>
          </a:ln>
        </p:spPr>
      </p:pic>
    </p:spTree>
    <p:extLst>
      <p:ext uri="{BB962C8B-B14F-4D97-AF65-F5344CB8AC3E}">
        <p14:creationId xmlns:p14="http://schemas.microsoft.com/office/powerpoint/2010/main" val="2632844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Let's analyze </a:t>
            </a:r>
            <a:r>
              <a:rPr lang="en-US" sz="2000" dirty="0" err="1">
                <a:latin typeface="Century Gothic"/>
              </a:rPr>
              <a:t>FashionMINST</a:t>
            </a:r>
            <a:r>
              <a:rPr lang="en-US" sz="2000" dirty="0">
                <a:latin typeface="Century Gothic"/>
              </a:rPr>
              <a:t> with Orange!</a:t>
            </a:r>
            <a:endParaRPr lang="it-IT" dirty="0"/>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sp>
        <p:nvSpPr>
          <p:cNvPr id="10" name="CasellaDiTesto 9">
            <a:extLst>
              <a:ext uri="{FF2B5EF4-FFF2-40B4-BE49-F238E27FC236}">
                <a16:creationId xmlns:a16="http://schemas.microsoft.com/office/drawing/2014/main" id="{11B3D694-552C-41A2-A2D9-F6C0A67ED88B}"/>
              </a:ext>
            </a:extLst>
          </p:cNvPr>
          <p:cNvSpPr txBox="1"/>
          <p:nvPr/>
        </p:nvSpPr>
        <p:spPr>
          <a:xfrm>
            <a:off x="428796" y="1166842"/>
            <a:ext cx="4143205" cy="369331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This is the workflow we will create to classify and analyze the </a:t>
            </a:r>
            <a:r>
              <a:rPr lang="en-US" dirty="0" err="1">
                <a:latin typeface="Century Gothic"/>
              </a:rPr>
              <a:t>FashionMNIST</a:t>
            </a:r>
            <a:r>
              <a:rPr lang="en-US" dirty="0">
                <a:latin typeface="Century Gothic"/>
              </a:rPr>
              <a:t> dataset;</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But first, you will have to download a small subset that I have prepared for you, so that your PCs are also able to do the analyzes!</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The subset of the </a:t>
            </a:r>
            <a:r>
              <a:rPr lang="en-US" dirty="0" err="1">
                <a:latin typeface="Century Gothic"/>
              </a:rPr>
              <a:t>FashionMNIST</a:t>
            </a:r>
            <a:r>
              <a:rPr lang="en-US" dirty="0">
                <a:latin typeface="Century Gothic"/>
              </a:rPr>
              <a:t> dataset can be downloaded from </a:t>
            </a:r>
            <a:r>
              <a:rPr lang="en-US" dirty="0" err="1" smtClean="0">
                <a:latin typeface="Century Gothic"/>
              </a:rPr>
              <a:t>Virtuale</a:t>
            </a:r>
            <a:r>
              <a:rPr lang="en-US" dirty="0" smtClean="0">
                <a:latin typeface="Century Gothic"/>
              </a:rPr>
              <a:t>;</a:t>
            </a:r>
            <a:endParaRPr lang="en-US" dirty="0">
              <a:latin typeface="Century Gothic"/>
            </a:endParaRPr>
          </a:p>
        </p:txBody>
      </p:sp>
      <p:pic>
        <p:nvPicPr>
          <p:cNvPr id="7" name="Immagine 6">
            <a:extLst>
              <a:ext uri="{FF2B5EF4-FFF2-40B4-BE49-F238E27FC236}">
                <a16:creationId xmlns:a16="http://schemas.microsoft.com/office/drawing/2014/main" id="{6723A6A9-EAC8-4AD9-8CA5-CD0BF0267BAE}"/>
              </a:ext>
            </a:extLst>
          </p:cNvPr>
          <p:cNvPicPr>
            <a:picLocks noChangeAspect="1"/>
          </p:cNvPicPr>
          <p:nvPr/>
        </p:nvPicPr>
        <p:blipFill>
          <a:blip r:embed="rId2"/>
          <a:stretch>
            <a:fillRect/>
          </a:stretch>
        </p:blipFill>
        <p:spPr>
          <a:xfrm>
            <a:off x="4957078" y="1437799"/>
            <a:ext cx="6140908" cy="4458168"/>
          </a:xfrm>
          <a:prstGeom prst="rect">
            <a:avLst/>
          </a:prstGeom>
        </p:spPr>
      </p:pic>
    </p:spTree>
    <p:extLst>
      <p:ext uri="{BB962C8B-B14F-4D97-AF65-F5344CB8AC3E}">
        <p14:creationId xmlns:p14="http://schemas.microsoft.com/office/powerpoint/2010/main" val="2349320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Distribution widget </a:t>
            </a:r>
            <a:endParaRPr lang="it-IT" dirty="0"/>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pic>
        <p:nvPicPr>
          <p:cNvPr id="4" name="Immagine 3">
            <a:extLst>
              <a:ext uri="{FF2B5EF4-FFF2-40B4-BE49-F238E27FC236}">
                <a16:creationId xmlns:a16="http://schemas.microsoft.com/office/drawing/2014/main" id="{20B5C82F-34A7-45B5-A18A-F298B0781CB4}"/>
              </a:ext>
            </a:extLst>
          </p:cNvPr>
          <p:cNvPicPr>
            <a:picLocks noChangeAspect="1"/>
          </p:cNvPicPr>
          <p:nvPr/>
        </p:nvPicPr>
        <p:blipFill>
          <a:blip r:embed="rId2"/>
          <a:stretch>
            <a:fillRect/>
          </a:stretch>
        </p:blipFill>
        <p:spPr>
          <a:xfrm>
            <a:off x="2222677" y="816370"/>
            <a:ext cx="7656829" cy="3707584"/>
          </a:xfrm>
          <a:prstGeom prst="rect">
            <a:avLst/>
          </a:prstGeom>
        </p:spPr>
      </p:pic>
      <p:sp>
        <p:nvSpPr>
          <p:cNvPr id="8" name="CasellaDiTesto 7">
            <a:extLst>
              <a:ext uri="{FF2B5EF4-FFF2-40B4-BE49-F238E27FC236}">
                <a16:creationId xmlns:a16="http://schemas.microsoft.com/office/drawing/2014/main" id="{39E50845-0A31-44E4-AB54-6A2D9E1C86FB}"/>
              </a:ext>
            </a:extLst>
          </p:cNvPr>
          <p:cNvSpPr txBox="1"/>
          <p:nvPr/>
        </p:nvSpPr>
        <p:spPr>
          <a:xfrm>
            <a:off x="428796" y="4814322"/>
            <a:ext cx="10592990" cy="175432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Century Gothic"/>
              </a:rPr>
              <a:t>The distribution widget allows to visualize the distribution of a certain variable of your data;</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We are here considering labelled images, so we can visualize the distribution of the fashion item categories, and the size (memory occupied in bytes), width, height of the images.</a:t>
            </a:r>
          </a:p>
          <a:p>
            <a:pPr marL="285750" indent="-285750">
              <a:buFont typeface="Arial" panose="020B0604020202020204" pitchFamily="34" charset="0"/>
              <a:buChar char="•"/>
            </a:pPr>
            <a:endParaRPr lang="en-US" dirty="0">
              <a:latin typeface="Century Gothic"/>
            </a:endParaRPr>
          </a:p>
          <a:p>
            <a:pPr marL="285750" indent="-285750">
              <a:buFont typeface="Arial" panose="020B0604020202020204" pitchFamily="34" charset="0"/>
              <a:buChar char="•"/>
            </a:pPr>
            <a:r>
              <a:rPr lang="en-US" dirty="0">
                <a:latin typeface="Century Gothic"/>
              </a:rPr>
              <a:t>Those values would be all </a:t>
            </a:r>
            <a:r>
              <a:rPr lang="en-US" dirty="0" err="1">
                <a:latin typeface="Century Gothic"/>
              </a:rPr>
              <a:t>splitted</a:t>
            </a:r>
            <a:r>
              <a:rPr lang="en-US" dirty="0">
                <a:latin typeface="Century Gothic"/>
              </a:rPr>
              <a:t> by the target variable: i.e., the category!</a:t>
            </a:r>
          </a:p>
        </p:txBody>
      </p:sp>
    </p:spTree>
    <p:extLst>
      <p:ext uri="{BB962C8B-B14F-4D97-AF65-F5344CB8AC3E}">
        <p14:creationId xmlns:p14="http://schemas.microsoft.com/office/powerpoint/2010/main" val="14603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741548"/>
            <a:ext cx="11233149" cy="648071"/>
          </a:xfrm>
        </p:spPr>
        <p:txBody>
          <a:bodyPr lIns="91440" tIns="45720" rIns="91440" bIns="45720" anchor="t"/>
          <a:lstStyle/>
          <a:p>
            <a:r>
              <a:rPr lang="it-IT" dirty="0">
                <a:latin typeface="Century Gothic"/>
              </a:rPr>
              <a:t>Interactive data </a:t>
            </a:r>
            <a:r>
              <a:rPr lang="it-IT" dirty="0" err="1">
                <a:latin typeface="Century Gothic"/>
              </a:rPr>
              <a:t>visualization</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724400" y="292768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372977" y="1600702"/>
            <a:ext cx="11446043" cy="3139321"/>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Orange is focused on data visualizations that help uncover patterns of data patterns, provide insights behind data analysis procedures, or support communication between data scientists and domain experts;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b="1" dirty="0">
                <a:latin typeface="Century Gothic" panose="020B0502020202020204" pitchFamily="34" charset="0"/>
              </a:rPr>
              <a:t>View</a:t>
            </a:r>
            <a:r>
              <a:rPr lang="en-US" dirty="0">
                <a:latin typeface="Century Gothic" panose="020B0502020202020204" pitchFamily="34" charset="0"/>
              </a:rPr>
              <a:t> </a:t>
            </a:r>
            <a:r>
              <a:rPr lang="en-US" b="1" dirty="0">
                <a:latin typeface="Century Gothic" panose="020B0502020202020204" pitchFamily="34" charset="0"/>
              </a:rPr>
              <a:t>widgets</a:t>
            </a:r>
            <a:r>
              <a:rPr lang="en-US" dirty="0">
                <a:latin typeface="Century Gothic" panose="020B0502020202020204" pitchFamily="34" charset="0"/>
              </a:rPr>
              <a:t> include a variety of viewing tools: scatter plot, box plot and histogram, and specific views of some ML models;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Why interactive? Points can be selected from a scatter plot, a node in a decision tree and many other interactions;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Any of these interactions will cause a specific change in the various widgets.</a:t>
            </a:r>
            <a:endParaRPr lang="it-IT" dirty="0">
              <a:latin typeface="Century Gothic" panose="020B0502020202020204" pitchFamily="34" charset="0"/>
            </a:endParaRPr>
          </a:p>
        </p:txBody>
      </p:sp>
    </p:spTree>
    <p:extLst>
      <p:ext uri="{BB962C8B-B14F-4D97-AF65-F5344CB8AC3E}">
        <p14:creationId xmlns:p14="http://schemas.microsoft.com/office/powerpoint/2010/main" val="1171328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E6E13FB-D8CD-4C92-A94C-C40D6C12BE4D}"/>
              </a:ext>
            </a:extLst>
          </p:cNvPr>
          <p:cNvSpPr>
            <a:spLocks noGrp="1"/>
          </p:cNvSpPr>
          <p:nvPr>
            <p:ph type="body" sz="quarter" idx="10"/>
          </p:nvPr>
        </p:nvSpPr>
        <p:spPr>
          <a:xfrm>
            <a:off x="191944" y="293552"/>
            <a:ext cx="11808112" cy="1045636"/>
          </a:xfrm>
        </p:spPr>
        <p:txBody>
          <a:bodyPr lIns="91440" tIns="45720" rIns="91440" bIns="45720" anchor="t"/>
          <a:lstStyle/>
          <a:p>
            <a:r>
              <a:rPr lang="en-US" sz="2000" dirty="0">
                <a:latin typeface="Century Gothic"/>
              </a:rPr>
              <a:t>What kind of results we have obtained on </a:t>
            </a:r>
            <a:r>
              <a:rPr lang="en-US" sz="2000" dirty="0" err="1">
                <a:latin typeface="Century Gothic"/>
              </a:rPr>
              <a:t>FashionMNIST</a:t>
            </a:r>
            <a:r>
              <a:rPr lang="en-US" sz="2000" dirty="0">
                <a:latin typeface="Century Gothic"/>
              </a:rPr>
              <a:t>?</a:t>
            </a:r>
            <a:endParaRPr lang="it-IT" dirty="0"/>
          </a:p>
        </p:txBody>
      </p:sp>
      <p:sp>
        <p:nvSpPr>
          <p:cNvPr id="6" name="Segnaposto testo 2">
            <a:extLst>
              <a:ext uri="{FF2B5EF4-FFF2-40B4-BE49-F238E27FC236}">
                <a16:creationId xmlns:a16="http://schemas.microsoft.com/office/drawing/2014/main" id="{24B829CC-5C80-4B0D-8937-3D3D59D38107}"/>
              </a:ext>
            </a:extLst>
          </p:cNvPr>
          <p:cNvSpPr txBox="1">
            <a:spLocks/>
          </p:cNvSpPr>
          <p:nvPr/>
        </p:nvSpPr>
        <p:spPr>
          <a:xfrm>
            <a:off x="428796" y="4286586"/>
            <a:ext cx="5622296" cy="3218763"/>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endParaRPr lang="it-IT" dirty="0"/>
          </a:p>
        </p:txBody>
      </p:sp>
      <p:pic>
        <p:nvPicPr>
          <p:cNvPr id="5" name="Immagine 4">
            <a:extLst>
              <a:ext uri="{FF2B5EF4-FFF2-40B4-BE49-F238E27FC236}">
                <a16:creationId xmlns:a16="http://schemas.microsoft.com/office/drawing/2014/main" id="{E3E77769-3CF1-481E-9DCC-A85C901A2305}"/>
              </a:ext>
            </a:extLst>
          </p:cNvPr>
          <p:cNvPicPr>
            <a:picLocks noChangeAspect="1"/>
          </p:cNvPicPr>
          <p:nvPr/>
        </p:nvPicPr>
        <p:blipFill rotWithShape="1">
          <a:blip r:embed="rId2"/>
          <a:srcRect l="24610" t="6907" r="496" b="1972"/>
          <a:stretch/>
        </p:blipFill>
        <p:spPr>
          <a:xfrm>
            <a:off x="574960" y="3560985"/>
            <a:ext cx="5329967" cy="3150536"/>
          </a:xfrm>
          <a:prstGeom prst="rect">
            <a:avLst/>
          </a:prstGeom>
        </p:spPr>
      </p:pic>
      <p:pic>
        <p:nvPicPr>
          <p:cNvPr id="9" name="Immagine 8">
            <a:extLst>
              <a:ext uri="{FF2B5EF4-FFF2-40B4-BE49-F238E27FC236}">
                <a16:creationId xmlns:a16="http://schemas.microsoft.com/office/drawing/2014/main" id="{EF3E6B96-72FD-44E3-9ED3-8E26FAF74A33}"/>
              </a:ext>
            </a:extLst>
          </p:cNvPr>
          <p:cNvPicPr>
            <a:picLocks noChangeAspect="1"/>
          </p:cNvPicPr>
          <p:nvPr/>
        </p:nvPicPr>
        <p:blipFill rotWithShape="1">
          <a:blip r:embed="rId3"/>
          <a:srcRect l="11493" t="6024" r="44879" b="54692"/>
          <a:stretch/>
        </p:blipFill>
        <p:spPr>
          <a:xfrm>
            <a:off x="6483660" y="3686451"/>
            <a:ext cx="5061273" cy="2563429"/>
          </a:xfrm>
          <a:prstGeom prst="rect">
            <a:avLst/>
          </a:prstGeom>
        </p:spPr>
      </p:pic>
      <p:pic>
        <p:nvPicPr>
          <p:cNvPr id="11" name="Immagine 10">
            <a:extLst>
              <a:ext uri="{FF2B5EF4-FFF2-40B4-BE49-F238E27FC236}">
                <a16:creationId xmlns:a16="http://schemas.microsoft.com/office/drawing/2014/main" id="{CFE4CD01-70C3-492F-A58C-D190AA552B6F}"/>
              </a:ext>
            </a:extLst>
          </p:cNvPr>
          <p:cNvPicPr>
            <a:picLocks noChangeAspect="1"/>
          </p:cNvPicPr>
          <p:nvPr/>
        </p:nvPicPr>
        <p:blipFill rotWithShape="1">
          <a:blip r:embed="rId4"/>
          <a:srcRect l="25686" t="5532" r="1368" b="50000"/>
          <a:stretch/>
        </p:blipFill>
        <p:spPr>
          <a:xfrm>
            <a:off x="2982896" y="918247"/>
            <a:ext cx="6489577" cy="2253303"/>
          </a:xfrm>
          <a:prstGeom prst="rect">
            <a:avLst/>
          </a:prstGeom>
        </p:spPr>
      </p:pic>
    </p:spTree>
    <p:extLst>
      <p:ext uri="{BB962C8B-B14F-4D97-AF65-F5344CB8AC3E}">
        <p14:creationId xmlns:p14="http://schemas.microsoft.com/office/powerpoint/2010/main" val="177339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4629262" y="2602700"/>
            <a:ext cx="7421364" cy="1758370"/>
          </a:xfrm>
        </p:spPr>
        <p:txBody>
          <a:bodyPr lIns="91440" tIns="45720" rIns="91440" bIns="45720" anchor="ctr" anchorCtr="0"/>
          <a:lstStyle/>
          <a:p>
            <a:r>
              <a:rPr lang="it-IT" dirty="0" err="1" smtClean="0">
                <a:latin typeface="Century Gothic"/>
              </a:rPr>
              <a:t>Hierarchical</a:t>
            </a:r>
            <a:r>
              <a:rPr lang="it-IT" dirty="0" smtClean="0">
                <a:latin typeface="Century Gothic"/>
              </a:rPr>
              <a:t> </a:t>
            </a:r>
            <a:r>
              <a:rPr lang="it-IT" dirty="0" err="1" smtClean="0">
                <a:latin typeface="Century Gothic"/>
              </a:rPr>
              <a:t>clustering</a:t>
            </a:r>
            <a:endParaRPr lang="en-US" dirty="0"/>
          </a:p>
        </p:txBody>
      </p:sp>
      <p:sp>
        <p:nvSpPr>
          <p:cNvPr id="3" name="Segnaposto testo 2"/>
          <p:cNvSpPr>
            <a:spLocks noGrp="1"/>
          </p:cNvSpPr>
          <p:nvPr>
            <p:ph type="body" sz="quarter" idx="11"/>
          </p:nvPr>
        </p:nvSpPr>
        <p:spPr>
          <a:xfrm>
            <a:off x="4746331" y="4365104"/>
            <a:ext cx="7008283" cy="425450"/>
          </a:xfrm>
        </p:spPr>
        <p:txBody>
          <a:bodyPr/>
          <a:lstStyle/>
          <a:p>
            <a:r>
              <a:rPr lang="it-IT" dirty="0" smtClean="0"/>
              <a:t>Pasquale Cascarano</a:t>
            </a:r>
            <a:endParaRPr lang="it-IT" dirty="0"/>
          </a:p>
        </p:txBody>
      </p:sp>
      <p:sp>
        <p:nvSpPr>
          <p:cNvPr id="4" name="Segnaposto testo 3"/>
          <p:cNvSpPr>
            <a:spLocks noGrp="1"/>
          </p:cNvSpPr>
          <p:nvPr>
            <p:ph type="body" sz="quarter" idx="12"/>
          </p:nvPr>
        </p:nvSpPr>
        <p:spPr>
          <a:xfrm>
            <a:off x="4697647" y="5792068"/>
            <a:ext cx="7105649" cy="504056"/>
          </a:xfrm>
        </p:spPr>
        <p:txBody>
          <a:bodyPr/>
          <a:lstStyle/>
          <a:p>
            <a:r>
              <a:rPr lang="en-US" dirty="0"/>
              <a:t>Department </a:t>
            </a:r>
            <a:r>
              <a:rPr lang="en-US" dirty="0" smtClean="0"/>
              <a:t>of the Arts</a:t>
            </a:r>
            <a:endParaRPr lang="en-US" dirty="0"/>
          </a:p>
        </p:txBody>
      </p:sp>
      <p:sp>
        <p:nvSpPr>
          <p:cNvPr id="5" name="Segnaposto testo 3">
            <a:extLst>
              <a:ext uri="{FF2B5EF4-FFF2-40B4-BE49-F238E27FC236}">
                <a16:creationId xmlns:a16="http://schemas.microsoft.com/office/drawing/2014/main" id="{5658A367-FBB0-4EEC-A4CE-3C8BF690A6A0}"/>
              </a:ext>
            </a:extLst>
          </p:cNvPr>
          <p:cNvSpPr txBox="1">
            <a:spLocks/>
          </p:cNvSpPr>
          <p:nvPr/>
        </p:nvSpPr>
        <p:spPr>
          <a:xfrm>
            <a:off x="4743662" y="5078586"/>
            <a:ext cx="7105649" cy="42545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dirty="0" smtClean="0"/>
              <a:t>Assistant Professor</a:t>
            </a:r>
            <a:endParaRPr lang="it-IT" dirty="0"/>
          </a:p>
        </p:txBody>
      </p:sp>
    </p:spTree>
    <p:extLst>
      <p:ext uri="{BB962C8B-B14F-4D97-AF65-F5344CB8AC3E}">
        <p14:creationId xmlns:p14="http://schemas.microsoft.com/office/powerpoint/2010/main" val="2347087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35334D2D-5EFB-44B4-91B7-A33A53992966}"/>
              </a:ext>
            </a:extLst>
          </p:cNvPr>
          <p:cNvSpPr>
            <a:spLocks noGrp="1"/>
          </p:cNvSpPr>
          <p:nvPr>
            <p:ph type="body" sz="quarter" idx="10"/>
          </p:nvPr>
        </p:nvSpPr>
        <p:spPr>
          <a:xfrm>
            <a:off x="155340" y="224645"/>
            <a:ext cx="10981220" cy="468052"/>
          </a:xfrm>
        </p:spPr>
        <p:txBody>
          <a:bodyPr lIns="91440" tIns="45720" rIns="91440" bIns="45720" anchor="t"/>
          <a:lstStyle/>
          <a:p>
            <a:r>
              <a:rPr lang="it-IT" dirty="0" err="1">
                <a:latin typeface="Century Gothic"/>
              </a:rPr>
              <a:t>Unsupervised</a:t>
            </a:r>
            <a:r>
              <a:rPr lang="it-IT" dirty="0">
                <a:latin typeface="Century Gothic"/>
              </a:rPr>
              <a:t> Machine learning and </a:t>
            </a:r>
            <a:r>
              <a:rPr lang="it-IT" dirty="0" err="1">
                <a:latin typeface="Century Gothic"/>
              </a:rPr>
              <a:t>Hierarchical</a:t>
            </a:r>
            <a:r>
              <a:rPr lang="it-IT" dirty="0">
                <a:latin typeface="Century Gothic"/>
              </a:rPr>
              <a:t> clustering</a:t>
            </a:r>
            <a:endParaRPr lang="en-US" dirty="0"/>
          </a:p>
        </p:txBody>
      </p:sp>
      <p:sp>
        <p:nvSpPr>
          <p:cNvPr id="4" name="CasellaDiTesto 20">
            <a:extLst>
              <a:ext uri="{FF2B5EF4-FFF2-40B4-BE49-F238E27FC236}">
                <a16:creationId xmlns:a16="http://schemas.microsoft.com/office/drawing/2014/main" id="{2E7F8D77-DF1D-81FC-BC2A-D8FC54FE8926}"/>
              </a:ext>
            </a:extLst>
          </p:cNvPr>
          <p:cNvSpPr txBox="1"/>
          <p:nvPr/>
        </p:nvSpPr>
        <p:spPr>
          <a:xfrm>
            <a:off x="596131" y="4390157"/>
            <a:ext cx="10233547" cy="230832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b="1" i="1" dirty="0">
                <a:latin typeface="Century Gothic" panose="020B0502020202020204" pitchFamily="34" charset="0"/>
                <a:ea typeface="+mn-lt"/>
                <a:cs typeface="+mn-lt"/>
              </a:rPr>
              <a:t>Hierarchical clustering</a:t>
            </a:r>
            <a:r>
              <a:rPr lang="en-US" dirty="0">
                <a:latin typeface="Century Gothic" panose="020B0502020202020204" pitchFamily="34" charset="0"/>
                <a:ea typeface="+mn-lt"/>
                <a:cs typeface="+mn-lt"/>
              </a:rPr>
              <a:t> is a machine-learning-based algorithm that groups similar objects into groups called </a:t>
            </a:r>
            <a:r>
              <a:rPr lang="en-US" i="1" dirty="0">
                <a:latin typeface="Century Gothic" panose="020B0502020202020204" pitchFamily="34" charset="0"/>
                <a:ea typeface="+mn-lt"/>
                <a:cs typeface="+mn-lt"/>
              </a:rPr>
              <a:t>clusters</a:t>
            </a:r>
            <a:r>
              <a:rPr lang="en-US" dirty="0">
                <a:latin typeface="Century Gothic" panose="020B0502020202020204" pitchFamily="34" charset="0"/>
                <a:ea typeface="+mn-lt"/>
                <a:cs typeface="+mn-lt"/>
              </a:rPr>
              <a:t>. </a:t>
            </a:r>
          </a:p>
          <a:p>
            <a:pPr marL="285750" indent="-285750">
              <a:buFont typeface="Arial"/>
              <a:buChar char="•"/>
            </a:pPr>
            <a:endParaRPr lang="en-US" dirty="0">
              <a:latin typeface="Century Gothic" panose="020B0502020202020204" pitchFamily="34" charset="0"/>
              <a:ea typeface="+mn-lt"/>
              <a:cs typeface="+mn-lt"/>
            </a:endParaRPr>
          </a:p>
          <a:p>
            <a:pPr marL="285750" indent="-285750">
              <a:buFont typeface="Arial"/>
              <a:buChar char="•"/>
            </a:pPr>
            <a:r>
              <a:rPr lang="en-US" dirty="0">
                <a:latin typeface="Century Gothic" panose="020B0502020202020204" pitchFamily="34" charset="0"/>
                <a:ea typeface="+mn-lt"/>
                <a:cs typeface="+mn-lt"/>
              </a:rPr>
              <a:t>The endpoint is a set of clusters</a:t>
            </a:r>
            <a:r>
              <a:rPr lang="en-US" i="1" dirty="0">
                <a:latin typeface="Century Gothic" panose="020B0502020202020204" pitchFamily="34" charset="0"/>
                <a:ea typeface="+mn-lt"/>
                <a:cs typeface="+mn-lt"/>
              </a:rPr>
              <a:t>, </a:t>
            </a:r>
            <a:r>
              <a:rPr lang="en-US" dirty="0">
                <a:latin typeface="Century Gothic" panose="020B0502020202020204" pitchFamily="34" charset="0"/>
                <a:ea typeface="+mn-lt"/>
                <a:cs typeface="+mn-lt"/>
              </a:rPr>
              <a:t>where each cluster is distinct from each other cluster, and the objects within each cluster are broadly similar to each other.</a:t>
            </a:r>
          </a:p>
          <a:p>
            <a:pPr marL="285750" indent="-285750">
              <a:buFont typeface="Arial"/>
              <a:buChar char="•"/>
            </a:pPr>
            <a:endParaRPr lang="en-US" dirty="0">
              <a:latin typeface="Century Gothic" panose="020B0502020202020204" pitchFamily="34" charset="0"/>
              <a:ea typeface="Calibri"/>
              <a:cs typeface="Calibri"/>
            </a:endParaRPr>
          </a:p>
          <a:p>
            <a:pPr marL="285750" indent="-285750">
              <a:buFont typeface="Arial"/>
              <a:buChar char="•"/>
            </a:pPr>
            <a:r>
              <a:rPr lang="en-US" dirty="0">
                <a:latin typeface="Century Gothic" panose="020B0502020202020204" pitchFamily="34" charset="0"/>
                <a:ea typeface="Calibri"/>
                <a:cs typeface="Calibri"/>
              </a:rPr>
              <a:t>How similar objects are, can be decided with image features coming from Deep Learning models in Orange and a distance metric!</a:t>
            </a:r>
          </a:p>
        </p:txBody>
      </p:sp>
      <p:pic>
        <p:nvPicPr>
          <p:cNvPr id="3" name="Picture 5" descr="Chart, scatter chart&#10;&#10;Description automatically generated">
            <a:extLst>
              <a:ext uri="{FF2B5EF4-FFF2-40B4-BE49-F238E27FC236}">
                <a16:creationId xmlns:a16="http://schemas.microsoft.com/office/drawing/2014/main" id="{689A7D2C-2159-8698-60C9-8780581B0222}"/>
              </a:ext>
            </a:extLst>
          </p:cNvPr>
          <p:cNvPicPr>
            <a:picLocks noChangeAspect="1"/>
          </p:cNvPicPr>
          <p:nvPr/>
        </p:nvPicPr>
        <p:blipFill>
          <a:blip r:embed="rId2"/>
          <a:stretch>
            <a:fillRect/>
          </a:stretch>
        </p:blipFill>
        <p:spPr>
          <a:xfrm>
            <a:off x="1754555" y="974620"/>
            <a:ext cx="8507045" cy="3521529"/>
          </a:xfrm>
          <a:prstGeom prst="rect">
            <a:avLst/>
          </a:prstGeom>
        </p:spPr>
      </p:pic>
    </p:spTree>
    <p:extLst>
      <p:ext uri="{BB962C8B-B14F-4D97-AF65-F5344CB8AC3E}">
        <p14:creationId xmlns:p14="http://schemas.microsoft.com/office/powerpoint/2010/main" val="2110542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35334D2D-5EFB-44B4-91B7-A33A53992966}"/>
              </a:ext>
            </a:extLst>
          </p:cNvPr>
          <p:cNvSpPr>
            <a:spLocks noGrp="1"/>
          </p:cNvSpPr>
          <p:nvPr>
            <p:ph type="body" sz="quarter" idx="10"/>
          </p:nvPr>
        </p:nvSpPr>
        <p:spPr>
          <a:xfrm>
            <a:off x="155340" y="224645"/>
            <a:ext cx="10981220" cy="468052"/>
          </a:xfrm>
        </p:spPr>
        <p:txBody>
          <a:bodyPr lIns="91440" tIns="45720" rIns="91440" bIns="45720" anchor="t"/>
          <a:lstStyle/>
          <a:p>
            <a:r>
              <a:rPr lang="it-IT" dirty="0">
                <a:latin typeface="Century Gothic"/>
              </a:rPr>
              <a:t>How </a:t>
            </a:r>
            <a:r>
              <a:rPr lang="it-IT" dirty="0" err="1">
                <a:latin typeface="Century Gothic"/>
              </a:rPr>
              <a:t>Hierarchical</a:t>
            </a:r>
            <a:r>
              <a:rPr lang="it-IT" dirty="0">
                <a:latin typeface="Century Gothic"/>
              </a:rPr>
              <a:t> clustering works</a:t>
            </a:r>
            <a:endParaRPr lang="en-US" dirty="0">
              <a:latin typeface="Century Gothic"/>
            </a:endParaRPr>
          </a:p>
          <a:p>
            <a:r>
              <a:rPr lang="en-US" dirty="0"/>
              <a:t/>
            </a:r>
            <a:br>
              <a:rPr lang="en-US" dirty="0"/>
            </a:br>
            <a:endParaRPr lang="en-US" dirty="0"/>
          </a:p>
        </p:txBody>
      </p:sp>
      <p:sp>
        <p:nvSpPr>
          <p:cNvPr id="4" name="CasellaDiTesto 20">
            <a:extLst>
              <a:ext uri="{FF2B5EF4-FFF2-40B4-BE49-F238E27FC236}">
                <a16:creationId xmlns:a16="http://schemas.microsoft.com/office/drawing/2014/main" id="{2E7F8D77-DF1D-81FC-BC2A-D8FC54FE8926}"/>
              </a:ext>
            </a:extLst>
          </p:cNvPr>
          <p:cNvSpPr txBox="1"/>
          <p:nvPr/>
        </p:nvSpPr>
        <p:spPr>
          <a:xfrm>
            <a:off x="283516" y="2026004"/>
            <a:ext cx="6316086" cy="258532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dirty="0">
                <a:latin typeface="Century Gothic" panose="020B0502020202020204" pitchFamily="34" charset="0"/>
                <a:ea typeface="+mn-lt"/>
                <a:cs typeface="+mn-lt"/>
              </a:rPr>
              <a:t>Hierarchical clustering starts by treating each observation as a separate cluster. </a:t>
            </a:r>
          </a:p>
          <a:p>
            <a:pPr marL="285750" indent="-285750">
              <a:buFont typeface="Arial"/>
              <a:buChar char="•"/>
            </a:pPr>
            <a:endParaRPr lang="en-US" dirty="0">
              <a:latin typeface="Century Gothic" panose="020B0502020202020204" pitchFamily="34" charset="0"/>
              <a:ea typeface="+mn-lt"/>
              <a:cs typeface="+mn-lt"/>
            </a:endParaRPr>
          </a:p>
          <a:p>
            <a:pPr marL="285750" indent="-285750">
              <a:buFont typeface="Arial"/>
              <a:buChar char="•"/>
            </a:pPr>
            <a:r>
              <a:rPr lang="en-US" dirty="0">
                <a:latin typeface="Century Gothic" panose="020B0502020202020204" pitchFamily="34" charset="0"/>
                <a:ea typeface="+mn-lt"/>
                <a:cs typeface="+mn-lt"/>
              </a:rPr>
              <a:t>Then, it repeatedly executes the following two steps: (1) identify the two clusters that are closest together, and (2) merge the two most similar clusters. </a:t>
            </a:r>
          </a:p>
          <a:p>
            <a:pPr marL="285750" indent="-285750">
              <a:buFont typeface="Arial"/>
              <a:buChar char="•"/>
            </a:pPr>
            <a:endParaRPr lang="en-US" dirty="0">
              <a:latin typeface="Century Gothic" panose="020B0502020202020204" pitchFamily="34" charset="0"/>
              <a:ea typeface="+mn-lt"/>
              <a:cs typeface="+mn-lt"/>
            </a:endParaRPr>
          </a:p>
          <a:p>
            <a:pPr marL="285750" indent="-285750">
              <a:buFont typeface="Arial"/>
              <a:buChar char="•"/>
            </a:pPr>
            <a:r>
              <a:rPr lang="en-US" dirty="0">
                <a:latin typeface="Century Gothic" panose="020B0502020202020204" pitchFamily="34" charset="0"/>
                <a:ea typeface="+mn-lt"/>
                <a:cs typeface="+mn-lt"/>
              </a:rPr>
              <a:t>This iterative process continues until all the clusters are merged together;</a:t>
            </a:r>
            <a:endParaRPr lang="en-US" dirty="0">
              <a:latin typeface="Century Gothic" panose="020B0502020202020204" pitchFamily="34" charset="0"/>
              <a:cs typeface="Calibri"/>
            </a:endParaRPr>
          </a:p>
        </p:txBody>
      </p:sp>
      <p:pic>
        <p:nvPicPr>
          <p:cNvPr id="2" name="Picture 5" descr="Chart, scatter chart&#10;&#10;Description automatically generated">
            <a:extLst>
              <a:ext uri="{FF2B5EF4-FFF2-40B4-BE49-F238E27FC236}">
                <a16:creationId xmlns:a16="http://schemas.microsoft.com/office/drawing/2014/main" id="{97F8DD59-2DF4-42F2-74D8-9A6FBB1561A8}"/>
              </a:ext>
            </a:extLst>
          </p:cNvPr>
          <p:cNvPicPr>
            <a:picLocks noChangeAspect="1"/>
          </p:cNvPicPr>
          <p:nvPr/>
        </p:nvPicPr>
        <p:blipFill>
          <a:blip r:embed="rId2"/>
          <a:stretch>
            <a:fillRect/>
          </a:stretch>
        </p:blipFill>
        <p:spPr>
          <a:xfrm>
            <a:off x="7561289" y="365368"/>
            <a:ext cx="3214269" cy="5990493"/>
          </a:xfrm>
          <a:prstGeom prst="rect">
            <a:avLst/>
          </a:prstGeom>
        </p:spPr>
      </p:pic>
    </p:spTree>
    <p:extLst>
      <p:ext uri="{BB962C8B-B14F-4D97-AF65-F5344CB8AC3E}">
        <p14:creationId xmlns:p14="http://schemas.microsoft.com/office/powerpoint/2010/main" val="1867919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35334D2D-5EFB-44B4-91B7-A33A53992966}"/>
              </a:ext>
            </a:extLst>
          </p:cNvPr>
          <p:cNvSpPr>
            <a:spLocks noGrp="1"/>
          </p:cNvSpPr>
          <p:nvPr>
            <p:ph type="body" sz="quarter" idx="10"/>
          </p:nvPr>
        </p:nvSpPr>
        <p:spPr>
          <a:xfrm>
            <a:off x="155340" y="224645"/>
            <a:ext cx="10981220" cy="468052"/>
          </a:xfrm>
        </p:spPr>
        <p:txBody>
          <a:bodyPr lIns="91440" tIns="45720" rIns="91440" bIns="45720" anchor="t"/>
          <a:lstStyle/>
          <a:p>
            <a:r>
              <a:rPr lang="it-IT" dirty="0" smtClean="0">
                <a:latin typeface="Century Gothic"/>
              </a:rPr>
              <a:t>Clustering </a:t>
            </a:r>
            <a:r>
              <a:rPr lang="it-IT" dirty="0">
                <a:latin typeface="Century Gothic"/>
              </a:rPr>
              <a:t>with </a:t>
            </a:r>
            <a:r>
              <a:rPr lang="it-IT" dirty="0" smtClean="0">
                <a:latin typeface="Century Gothic"/>
              </a:rPr>
              <a:t>Orange</a:t>
            </a:r>
            <a:r>
              <a:rPr lang="en-US" dirty="0"/>
              <a:t/>
            </a:r>
            <a:br>
              <a:rPr lang="en-US" dirty="0"/>
            </a:br>
            <a:endParaRPr lang="en-US" dirty="0"/>
          </a:p>
        </p:txBody>
      </p:sp>
      <p:pic>
        <p:nvPicPr>
          <p:cNvPr id="3" name="Picture 5" descr="Diagram&#10;&#10;Description automatically generated">
            <a:extLst>
              <a:ext uri="{FF2B5EF4-FFF2-40B4-BE49-F238E27FC236}">
                <a16:creationId xmlns:a16="http://schemas.microsoft.com/office/drawing/2014/main" id="{7D4E5D9B-7228-8806-8F1B-38D3471B9E4E}"/>
              </a:ext>
            </a:extLst>
          </p:cNvPr>
          <p:cNvPicPr>
            <a:picLocks noChangeAspect="1"/>
          </p:cNvPicPr>
          <p:nvPr/>
        </p:nvPicPr>
        <p:blipFill>
          <a:blip r:embed="rId2"/>
          <a:stretch>
            <a:fillRect/>
          </a:stretch>
        </p:blipFill>
        <p:spPr>
          <a:xfrm>
            <a:off x="1352451" y="1410483"/>
            <a:ext cx="9073660" cy="4341832"/>
          </a:xfrm>
          <a:prstGeom prst="rect">
            <a:avLst/>
          </a:prstGeom>
        </p:spPr>
      </p:pic>
    </p:spTree>
    <p:extLst>
      <p:ext uri="{BB962C8B-B14F-4D97-AF65-F5344CB8AC3E}">
        <p14:creationId xmlns:p14="http://schemas.microsoft.com/office/powerpoint/2010/main" val="3865875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b="802"/>
          <a:stretch/>
        </p:blipFill>
        <p:spPr>
          <a:xfrm>
            <a:off x="2677753" y="166051"/>
            <a:ext cx="6702221" cy="6691949"/>
          </a:xfrm>
          <a:prstGeom prst="rect">
            <a:avLst/>
          </a:prstGeom>
        </p:spPr>
      </p:pic>
    </p:spTree>
    <p:extLst>
      <p:ext uri="{BB962C8B-B14F-4D97-AF65-F5344CB8AC3E}">
        <p14:creationId xmlns:p14="http://schemas.microsoft.com/office/powerpoint/2010/main" val="3662876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1">
            <a:extLst>
              <a:ext uri="{FF2B5EF4-FFF2-40B4-BE49-F238E27FC236}">
                <a16:creationId xmlns:a16="http://schemas.microsoft.com/office/drawing/2014/main" id="{35334D2D-5EFB-44B4-91B7-A33A53992966}"/>
              </a:ext>
            </a:extLst>
          </p:cNvPr>
          <p:cNvSpPr>
            <a:spLocks noGrp="1"/>
          </p:cNvSpPr>
          <p:nvPr>
            <p:ph type="body" sz="quarter" idx="10"/>
          </p:nvPr>
        </p:nvSpPr>
        <p:spPr>
          <a:xfrm>
            <a:off x="57648" y="97645"/>
            <a:ext cx="10981220" cy="751359"/>
          </a:xfrm>
        </p:spPr>
        <p:txBody>
          <a:bodyPr lIns="91440" tIns="45720" rIns="91440" bIns="45720" anchor="t"/>
          <a:lstStyle/>
          <a:p>
            <a:r>
              <a:rPr lang="it-IT" dirty="0" err="1" smtClean="0">
                <a:latin typeface="Century Gothic"/>
              </a:rPr>
              <a:t>Finding</a:t>
            </a:r>
            <a:r>
              <a:rPr lang="it-IT" dirty="0" smtClean="0">
                <a:latin typeface="Century Gothic"/>
              </a:rPr>
              <a:t> </a:t>
            </a:r>
            <a:r>
              <a:rPr lang="it-IT" dirty="0">
                <a:latin typeface="Century Gothic"/>
              </a:rPr>
              <a:t>the </a:t>
            </a:r>
            <a:r>
              <a:rPr lang="it-IT" dirty="0" err="1">
                <a:latin typeface="Century Gothic"/>
              </a:rPr>
              <a:t>most</a:t>
            </a:r>
            <a:r>
              <a:rPr lang="it-IT" dirty="0">
                <a:latin typeface="Century Gothic"/>
              </a:rPr>
              <a:t> </a:t>
            </a:r>
            <a:r>
              <a:rPr lang="it-IT" dirty="0" err="1">
                <a:latin typeface="Century Gothic"/>
              </a:rPr>
              <a:t>interesting</a:t>
            </a:r>
            <a:r>
              <a:rPr lang="it-IT" dirty="0">
                <a:latin typeface="Century Gothic"/>
              </a:rPr>
              <a:t> </a:t>
            </a:r>
            <a:r>
              <a:rPr lang="it-IT" dirty="0" smtClean="0">
                <a:latin typeface="Century Gothic"/>
              </a:rPr>
              <a:t>clusters!</a:t>
            </a:r>
            <a:r>
              <a:rPr lang="en-US" dirty="0"/>
              <a:t/>
            </a:r>
            <a:br>
              <a:rPr lang="en-US" dirty="0"/>
            </a:br>
            <a:endParaRPr lang="en-US" dirty="0"/>
          </a:p>
        </p:txBody>
      </p:sp>
      <p:pic>
        <p:nvPicPr>
          <p:cNvPr id="3" name="Picture 3" descr="Graphical user interface&#10;&#10;Description automatically generated">
            <a:extLst>
              <a:ext uri="{FF2B5EF4-FFF2-40B4-BE49-F238E27FC236}">
                <a16:creationId xmlns:a16="http://schemas.microsoft.com/office/drawing/2014/main" id="{4309D12B-B435-353D-84C5-79649C6A2D3E}"/>
              </a:ext>
            </a:extLst>
          </p:cNvPr>
          <p:cNvPicPr>
            <a:picLocks noChangeAspect="1"/>
          </p:cNvPicPr>
          <p:nvPr/>
        </p:nvPicPr>
        <p:blipFill rotWithShape="1">
          <a:blip r:embed="rId2"/>
          <a:srcRect t="3273" r="103" b="-184"/>
          <a:stretch/>
        </p:blipFill>
        <p:spPr>
          <a:xfrm>
            <a:off x="592015" y="596168"/>
            <a:ext cx="11418280" cy="6263197"/>
          </a:xfrm>
          <a:prstGeom prst="rect">
            <a:avLst/>
          </a:prstGeom>
        </p:spPr>
      </p:pic>
    </p:spTree>
    <p:extLst>
      <p:ext uri="{BB962C8B-B14F-4D97-AF65-F5344CB8AC3E}">
        <p14:creationId xmlns:p14="http://schemas.microsoft.com/office/powerpoint/2010/main" val="3876836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10;&#10;Description automatically generated">
            <a:extLst>
              <a:ext uri="{FF2B5EF4-FFF2-40B4-BE49-F238E27FC236}">
                <a16:creationId xmlns:a16="http://schemas.microsoft.com/office/drawing/2014/main" id="{3846FAA8-1B41-0463-DC07-65F0300847D3}"/>
              </a:ext>
            </a:extLst>
          </p:cNvPr>
          <p:cNvPicPr>
            <a:picLocks noChangeAspect="1"/>
          </p:cNvPicPr>
          <p:nvPr/>
        </p:nvPicPr>
        <p:blipFill rotWithShape="1">
          <a:blip r:embed="rId2"/>
          <a:srcRect l="28" t="2887" b="-152"/>
          <a:stretch/>
        </p:blipFill>
        <p:spPr>
          <a:xfrm>
            <a:off x="-659" y="78398"/>
            <a:ext cx="12196569" cy="6671645"/>
          </a:xfrm>
          <a:prstGeom prst="rect">
            <a:avLst/>
          </a:prstGeom>
        </p:spPr>
      </p:pic>
    </p:spTree>
    <p:extLst>
      <p:ext uri="{BB962C8B-B14F-4D97-AF65-F5344CB8AC3E}">
        <p14:creationId xmlns:p14="http://schemas.microsoft.com/office/powerpoint/2010/main" val="2136979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A2359F8A-32F9-E88C-0335-32825BA732F4}"/>
              </a:ext>
            </a:extLst>
          </p:cNvPr>
          <p:cNvPicPr>
            <a:picLocks noChangeAspect="1"/>
          </p:cNvPicPr>
          <p:nvPr/>
        </p:nvPicPr>
        <p:blipFill>
          <a:blip r:embed="rId2"/>
          <a:stretch>
            <a:fillRect/>
          </a:stretch>
        </p:blipFill>
        <p:spPr>
          <a:xfrm>
            <a:off x="-3909" y="244"/>
            <a:ext cx="12199813" cy="6857510"/>
          </a:xfrm>
          <a:prstGeom prst="rect">
            <a:avLst/>
          </a:prstGeom>
        </p:spPr>
      </p:pic>
    </p:spTree>
    <p:extLst>
      <p:ext uri="{BB962C8B-B14F-4D97-AF65-F5344CB8AC3E}">
        <p14:creationId xmlns:p14="http://schemas.microsoft.com/office/powerpoint/2010/main" val="974171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application&#10;&#10;Description automatically generated">
            <a:extLst>
              <a:ext uri="{FF2B5EF4-FFF2-40B4-BE49-F238E27FC236}">
                <a16:creationId xmlns:a16="http://schemas.microsoft.com/office/drawing/2014/main" id="{00EFD322-0126-5222-53D9-75AAF361F557}"/>
              </a:ext>
            </a:extLst>
          </p:cNvPr>
          <p:cNvPicPr>
            <a:picLocks noChangeAspect="1"/>
          </p:cNvPicPr>
          <p:nvPr/>
        </p:nvPicPr>
        <p:blipFill rotWithShape="1">
          <a:blip r:embed="rId2"/>
          <a:srcRect l="27" t="2853" b="-143"/>
          <a:stretch/>
        </p:blipFill>
        <p:spPr>
          <a:xfrm>
            <a:off x="-3908" y="29552"/>
            <a:ext cx="12255184" cy="6730266"/>
          </a:xfrm>
          <a:prstGeom prst="rect">
            <a:avLst/>
          </a:prstGeom>
        </p:spPr>
      </p:pic>
    </p:spTree>
    <p:extLst>
      <p:ext uri="{BB962C8B-B14F-4D97-AF65-F5344CB8AC3E}">
        <p14:creationId xmlns:p14="http://schemas.microsoft.com/office/powerpoint/2010/main" val="571391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5" y="549043"/>
            <a:ext cx="11233149" cy="648071"/>
          </a:xfrm>
        </p:spPr>
        <p:txBody>
          <a:bodyPr lIns="91440" tIns="45720" rIns="91440" bIns="45720" anchor="t"/>
          <a:lstStyle/>
          <a:p>
            <a:r>
              <a:rPr lang="it-IT" dirty="0">
                <a:latin typeface="Century Gothic"/>
              </a:rPr>
              <a:t>Visual programming</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563979" y="2857368"/>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372977" y="1408197"/>
            <a:ext cx="11446043" cy="1200329"/>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Orange is a great data mining tool for both beginners and experienced data scientists;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Thanks to the simple user interface, users can focus on data analysis rather than laborious coding, making it easy to build complex data analysis pipelines;</a:t>
            </a:r>
            <a:endParaRPr lang="it-IT" dirty="0">
              <a:latin typeface="Century Gothic" panose="020B0502020202020204" pitchFamily="34" charset="0"/>
            </a:endParaRPr>
          </a:p>
        </p:txBody>
      </p:sp>
      <p:pic>
        <p:nvPicPr>
          <p:cNvPr id="1026" name="Picture 2">
            <a:extLst>
              <a:ext uri="{FF2B5EF4-FFF2-40B4-BE49-F238E27FC236}">
                <a16:creationId xmlns:a16="http://schemas.microsoft.com/office/drawing/2014/main" id="{A77BE896-601F-421B-B7D5-7B5A2A2D6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480" y="3133662"/>
            <a:ext cx="5367087" cy="285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38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smtClean="0"/>
              <a:t>Pasquale Cascarano</a:t>
            </a:r>
            <a:endParaRPr lang="it-IT" dirty="0"/>
          </a:p>
        </p:txBody>
      </p:sp>
      <p:sp>
        <p:nvSpPr>
          <p:cNvPr id="3" name="Segnaposto testo 2"/>
          <p:cNvSpPr>
            <a:spLocks noGrp="1"/>
          </p:cNvSpPr>
          <p:nvPr>
            <p:ph type="body" sz="quarter" idx="11"/>
          </p:nvPr>
        </p:nvSpPr>
        <p:spPr>
          <a:xfrm>
            <a:off x="1559496" y="3861048"/>
            <a:ext cx="9313035" cy="432371"/>
          </a:xfrm>
        </p:spPr>
        <p:txBody>
          <a:bodyPr/>
          <a:lstStyle/>
          <a:p>
            <a:r>
              <a:rPr lang="en-US" dirty="0" smtClean="0"/>
              <a:t>Department of the Arts</a:t>
            </a:r>
            <a:endParaRPr lang="en-US" dirty="0"/>
          </a:p>
        </p:txBody>
      </p:sp>
      <p:sp>
        <p:nvSpPr>
          <p:cNvPr id="4" name="Segnaposto testo 3"/>
          <p:cNvSpPr>
            <a:spLocks noGrp="1"/>
          </p:cNvSpPr>
          <p:nvPr>
            <p:ph type="body" sz="quarter" idx="12"/>
          </p:nvPr>
        </p:nvSpPr>
        <p:spPr/>
        <p:txBody>
          <a:bodyPr/>
          <a:lstStyle/>
          <a:p>
            <a:r>
              <a:rPr lang="it-IT" dirty="0" smtClean="0"/>
              <a:t>pasquale.cascarano2@unibo.it</a:t>
            </a:r>
            <a:endParaRPr lang="it-IT" dirty="0"/>
          </a:p>
        </p:txBody>
      </p:sp>
    </p:spTree>
    <p:extLst>
      <p:ext uri="{BB962C8B-B14F-4D97-AF65-F5344CB8AC3E}">
        <p14:creationId xmlns:p14="http://schemas.microsoft.com/office/powerpoint/2010/main" val="226941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3" y="508173"/>
            <a:ext cx="11233149" cy="648071"/>
          </a:xfrm>
        </p:spPr>
        <p:txBody>
          <a:bodyPr lIns="91440" tIns="45720" rIns="91440" bIns="45720" anchor="t"/>
          <a:lstStyle/>
          <a:p>
            <a:r>
              <a:rPr lang="it-IT" dirty="0">
                <a:latin typeface="Century Gothic"/>
              </a:rPr>
              <a:t>Visual programming – Components</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563979" y="332258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329615" y="1321966"/>
            <a:ext cx="5367088" cy="4524315"/>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With Orange, data analysis is performed by stacking components in workflows;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Each component also called a widget, incorporates some data collection and processing, visualization, modeling, or evaluation activities;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Each widget possesses:</a:t>
            </a:r>
          </a:p>
          <a:p>
            <a:pPr marL="742950" lvl="1" indent="-285750">
              <a:buFont typeface="Arial" panose="020B0604020202020204" pitchFamily="34" charset="0"/>
              <a:buChar char="•"/>
            </a:pPr>
            <a:r>
              <a:rPr lang="en-US" dirty="0">
                <a:latin typeface="Century Gothic" panose="020B0502020202020204" pitchFamily="34" charset="0"/>
              </a:rPr>
              <a:t>a color, which indicates its class;</a:t>
            </a:r>
          </a:p>
          <a:p>
            <a:pPr marL="742950" lvl="1" indent="-285750">
              <a:buFont typeface="Arial" panose="020B0604020202020204" pitchFamily="34" charset="0"/>
              <a:buChar char="•"/>
            </a:pPr>
            <a:r>
              <a:rPr lang="en-US" dirty="0">
                <a:latin typeface="Century Gothic" panose="020B0502020202020204" pitchFamily="34" charset="0"/>
              </a:rPr>
              <a:t>A bonding structure (pre/post linking);</a:t>
            </a:r>
          </a:p>
          <a:p>
            <a:pPr marL="742950" lvl="1" indent="-285750">
              <a:buFont typeface="Arial" panose="020B0604020202020204" pitchFamily="34" charset="0"/>
              <a:buChar char="•"/>
            </a:pPr>
            <a:r>
              <a:rPr lang="en-US" dirty="0">
                <a:latin typeface="Century Gothic" panose="020B0502020202020204" pitchFamily="34" charset="0"/>
              </a:rPr>
              <a:t>Your own responsibility;</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Combining different widgets in a workflow allows you to create data analysis patterns piece by piece;</a:t>
            </a:r>
            <a:endParaRPr lang="it-IT" dirty="0">
              <a:latin typeface="Century Gothic" panose="020B0502020202020204" pitchFamily="34" charset="0"/>
            </a:endParaRPr>
          </a:p>
        </p:txBody>
      </p:sp>
      <p:pic>
        <p:nvPicPr>
          <p:cNvPr id="1026" name="Picture 2">
            <a:extLst>
              <a:ext uri="{FF2B5EF4-FFF2-40B4-BE49-F238E27FC236}">
                <a16:creationId xmlns:a16="http://schemas.microsoft.com/office/drawing/2014/main" id="{A77BE896-601F-421B-B7D5-7B5A2A2D6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835" y="1893310"/>
            <a:ext cx="5367087" cy="285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60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3" y="508173"/>
            <a:ext cx="11233149" cy="648071"/>
          </a:xfrm>
        </p:spPr>
        <p:txBody>
          <a:bodyPr lIns="91440" tIns="45720" rIns="91440" bIns="45720" anchor="t"/>
          <a:lstStyle/>
          <a:p>
            <a:r>
              <a:rPr lang="it-IT" dirty="0">
                <a:latin typeface="Century Gothic"/>
              </a:rPr>
              <a:t>Visual programming – Components and Workflow</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563979" y="332258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319005" y="1660595"/>
            <a:ext cx="11233148"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Century Gothic" panose="020B0502020202020204" pitchFamily="34" charset="0"/>
              </a:rPr>
              <a:t>The orange widgets communicate with each other;</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Through linking, they receive input data and send data, templates or whatever the widget produces;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For example, we could start with a File widget that reads the data and links its output to another widget, such as a machine learning model that learns from that data, finally followed by an evaluation widget for that algorithm!</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After any modification in a widget, the changes are instantly propagated through the workflow to all other connected widgets;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E.g., editing a data file in the File widget will trigger the response in all other widgets.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There is therefore a form of workflow reuse!</a:t>
            </a:r>
            <a:endParaRPr lang="it-IT" dirty="0">
              <a:latin typeface="Century Gothic" panose="020B0502020202020204" pitchFamily="34" charset="0"/>
            </a:endParaRPr>
          </a:p>
        </p:txBody>
      </p:sp>
    </p:spTree>
    <p:extLst>
      <p:ext uri="{BB962C8B-B14F-4D97-AF65-F5344CB8AC3E}">
        <p14:creationId xmlns:p14="http://schemas.microsoft.com/office/powerpoint/2010/main" val="188401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5B25C86-B458-4C01-9CD1-8F2DC297C689}"/>
              </a:ext>
            </a:extLst>
          </p:cNvPr>
          <p:cNvSpPr>
            <a:spLocks noGrp="1"/>
          </p:cNvSpPr>
          <p:nvPr>
            <p:ph type="body" sz="quarter" idx="10"/>
          </p:nvPr>
        </p:nvSpPr>
        <p:spPr>
          <a:xfrm>
            <a:off x="479423" y="626052"/>
            <a:ext cx="11233149" cy="648071"/>
          </a:xfrm>
        </p:spPr>
        <p:txBody>
          <a:bodyPr lIns="91440" tIns="45720" rIns="91440" bIns="45720" anchor="t"/>
          <a:lstStyle/>
          <a:p>
            <a:r>
              <a:rPr lang="it-IT" dirty="0">
                <a:latin typeface="Century Gothic"/>
              </a:rPr>
              <a:t>Visual programming – Components and interactive </a:t>
            </a:r>
            <a:r>
              <a:rPr lang="it-IT" dirty="0" err="1">
                <a:latin typeface="Century Gothic"/>
              </a:rPr>
              <a:t>visualization</a:t>
            </a:r>
            <a:endParaRPr lang="en-US" dirty="0"/>
          </a:p>
        </p:txBody>
      </p:sp>
      <p:sp>
        <p:nvSpPr>
          <p:cNvPr id="4" name="TextBox 3">
            <a:extLst>
              <a:ext uri="{FF2B5EF4-FFF2-40B4-BE49-F238E27FC236}">
                <a16:creationId xmlns:a16="http://schemas.microsoft.com/office/drawing/2014/main" id="{4B7DE589-A992-459E-B471-33E42274D089}"/>
              </a:ext>
            </a:extLst>
          </p:cNvPr>
          <p:cNvSpPr txBox="1"/>
          <p:nvPr/>
        </p:nvSpPr>
        <p:spPr>
          <a:xfrm>
            <a:off x="4563979" y="332258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FFFFFF"/>
                </a:solidFill>
                <a:latin typeface="Century Gothic"/>
              </a:rPr>
              <a:t>Dataset per problemi di classificazione nel fashion</a:t>
            </a:r>
            <a:r>
              <a:rPr lang="en-US" dirty="0">
                <a:latin typeface="Century Gothic"/>
              </a:rPr>
              <a:t>​</a:t>
            </a:r>
            <a:endParaRPr lang="en-US" dirty="0"/>
          </a:p>
        </p:txBody>
      </p:sp>
      <p:sp>
        <p:nvSpPr>
          <p:cNvPr id="6" name="CasellaDiTesto 5">
            <a:extLst>
              <a:ext uri="{FF2B5EF4-FFF2-40B4-BE49-F238E27FC236}">
                <a16:creationId xmlns:a16="http://schemas.microsoft.com/office/drawing/2014/main" id="{45EAA80F-C268-4DEE-B544-14131470E2BC}"/>
              </a:ext>
            </a:extLst>
          </p:cNvPr>
          <p:cNvSpPr txBox="1"/>
          <p:nvPr/>
        </p:nvSpPr>
        <p:spPr>
          <a:xfrm>
            <a:off x="420808" y="2139287"/>
            <a:ext cx="5301566" cy="2585323"/>
          </a:xfrm>
          <a:prstGeom prst="rect">
            <a:avLst/>
          </a:prstGeom>
          <a:noFill/>
        </p:spPr>
        <p:txBody>
          <a:bodyPr wrap="square" lIns="91440" tIns="45720" rIns="91440" bIns="45720" anchor="t">
            <a:spAutoFit/>
          </a:bodyPr>
          <a:lstStyle/>
          <a:p>
            <a:pPr>
              <a:buFont typeface="Arial" panose="020B0604020202020204" pitchFamily="34" charset="0"/>
              <a:buChar char="•"/>
            </a:pP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This</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is</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especially</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fun</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when</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widgets</a:t>
            </a:r>
            <a:r>
              <a:rPr lang="it-IT" dirty="0">
                <a:latin typeface="Century Gothic" panose="020B0502020202020204" pitchFamily="34" charset="0"/>
                <a:ea typeface="+mn-lt"/>
                <a:cs typeface="+mn-lt"/>
              </a:rPr>
              <a:t> </a:t>
            </a:r>
            <a:r>
              <a:rPr lang="it-IT" dirty="0" smtClean="0">
                <a:latin typeface="Century Gothic" panose="020B0502020202020204" pitchFamily="34" charset="0"/>
                <a:ea typeface="+mn-lt"/>
                <a:cs typeface="+mn-lt"/>
              </a:rPr>
              <a:t>are open </a:t>
            </a:r>
            <a:r>
              <a:rPr lang="it-IT" dirty="0">
                <a:latin typeface="Century Gothic" panose="020B0502020202020204" pitchFamily="34" charset="0"/>
                <a:ea typeface="+mn-lt"/>
                <a:cs typeface="+mn-lt"/>
              </a:rPr>
              <a:t>and </a:t>
            </a:r>
            <a:r>
              <a:rPr lang="it-IT" dirty="0" err="1">
                <a:latin typeface="Century Gothic" panose="020B0502020202020204" pitchFamily="34" charset="0"/>
                <a:ea typeface="+mn-lt"/>
                <a:cs typeface="+mn-lt"/>
              </a:rPr>
              <a:t>when</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you</a:t>
            </a:r>
            <a:r>
              <a:rPr lang="it-IT" dirty="0">
                <a:latin typeface="Century Gothic" panose="020B0502020202020204" pitchFamily="34" charset="0"/>
                <a:ea typeface="+mn-lt"/>
                <a:cs typeface="+mn-lt"/>
              </a:rPr>
              <a:t> can </a:t>
            </a:r>
            <a:r>
              <a:rPr lang="it-IT" dirty="0" err="1">
                <a:latin typeface="Century Gothic" panose="020B0502020202020204" pitchFamily="34" charset="0"/>
                <a:ea typeface="+mn-lt"/>
                <a:cs typeface="+mn-lt"/>
              </a:rPr>
              <a:t>immediately</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see</a:t>
            </a:r>
            <a:r>
              <a:rPr lang="it-IT" dirty="0">
                <a:latin typeface="Century Gothic" panose="020B0502020202020204" pitchFamily="34" charset="0"/>
                <a:ea typeface="+mn-lt"/>
                <a:cs typeface="+mn-lt"/>
              </a:rPr>
              <a:t> the </a:t>
            </a:r>
            <a:r>
              <a:rPr lang="it-IT" dirty="0" err="1">
                <a:latin typeface="Century Gothic" panose="020B0502020202020204" pitchFamily="34" charset="0"/>
                <a:ea typeface="+mn-lt"/>
                <a:cs typeface="+mn-lt"/>
              </a:rPr>
              <a:t>results</a:t>
            </a:r>
            <a:r>
              <a:rPr lang="it-IT" dirty="0">
                <a:latin typeface="Century Gothic" panose="020B0502020202020204" pitchFamily="34" charset="0"/>
                <a:ea typeface="+mn-lt"/>
                <a:cs typeface="+mn-lt"/>
              </a:rPr>
              <a:t> of </a:t>
            </a:r>
            <a:r>
              <a:rPr lang="it-IT" dirty="0" err="1">
                <a:latin typeface="Century Gothic" panose="020B0502020202020204" pitchFamily="34" charset="0"/>
                <a:ea typeface="+mn-lt"/>
                <a:cs typeface="+mn-lt"/>
              </a:rPr>
              <a:t>any</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changes</a:t>
            </a:r>
            <a:r>
              <a:rPr lang="it-IT" dirty="0">
                <a:latin typeface="Century Gothic" panose="020B0502020202020204" pitchFamily="34" charset="0"/>
                <a:ea typeface="+mn-lt"/>
                <a:cs typeface="+mn-lt"/>
              </a:rPr>
              <a:t> to </a:t>
            </a:r>
            <a:r>
              <a:rPr lang="it-IT" dirty="0" err="1">
                <a:latin typeface="Century Gothic" panose="020B0502020202020204" pitchFamily="34" charset="0"/>
                <a:ea typeface="+mn-lt"/>
                <a:cs typeface="+mn-lt"/>
              </a:rPr>
              <a:t>that</a:t>
            </a:r>
            <a:r>
              <a:rPr lang="it-IT" dirty="0">
                <a:latin typeface="Century Gothic" panose="020B0502020202020204" pitchFamily="34" charset="0"/>
                <a:ea typeface="+mn-lt"/>
                <a:cs typeface="+mn-lt"/>
              </a:rPr>
              <a:t> data, </a:t>
            </a:r>
            <a:r>
              <a:rPr lang="it-IT" dirty="0" err="1">
                <a:latin typeface="Century Gothic" panose="020B0502020202020204" pitchFamily="34" charset="0"/>
                <a:ea typeface="+mn-lt"/>
                <a:cs typeface="+mn-lt"/>
              </a:rPr>
              <a:t>method</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parameters</a:t>
            </a:r>
            <a:r>
              <a:rPr lang="it-IT" dirty="0">
                <a:latin typeface="Century Gothic" panose="020B0502020202020204" pitchFamily="34" charset="0"/>
                <a:ea typeface="+mn-lt"/>
                <a:cs typeface="+mn-lt"/>
              </a:rPr>
              <a:t> or </a:t>
            </a:r>
            <a:r>
              <a:rPr lang="it-IT" dirty="0" err="1">
                <a:latin typeface="Century Gothic" panose="020B0502020202020204" pitchFamily="34" charset="0"/>
                <a:ea typeface="+mn-lt"/>
                <a:cs typeface="+mn-lt"/>
              </a:rPr>
              <a:t>selections</a:t>
            </a:r>
            <a:r>
              <a:rPr lang="it-IT" dirty="0">
                <a:latin typeface="Century Gothic" panose="020B0502020202020204" pitchFamily="34" charset="0"/>
                <a:ea typeface="+mn-lt"/>
                <a:cs typeface="+mn-lt"/>
              </a:rPr>
              <a:t> in interactive </a:t>
            </a:r>
            <a:r>
              <a:rPr lang="it-IT" dirty="0" err="1">
                <a:latin typeface="Century Gothic" panose="020B0502020202020204" pitchFamily="34" charset="0"/>
                <a:ea typeface="+mn-lt"/>
                <a:cs typeface="+mn-lt"/>
              </a:rPr>
              <a:t>views</a:t>
            </a:r>
            <a:r>
              <a:rPr lang="it-IT" dirty="0">
                <a:latin typeface="Century Gothic" panose="020B0502020202020204" pitchFamily="34" charset="0"/>
                <a:ea typeface="+mn-lt"/>
                <a:cs typeface="+mn-lt"/>
              </a:rPr>
              <a:t>; </a:t>
            </a:r>
            <a:endParaRPr lang="en-US" dirty="0">
              <a:latin typeface="Century Gothic" panose="020B0502020202020204" pitchFamily="34" charset="0"/>
              <a:ea typeface="+mn-lt"/>
              <a:cs typeface="+mn-lt"/>
            </a:endParaRPr>
          </a:p>
          <a:p>
            <a:pPr>
              <a:buFont typeface="Arial" panose="020B0604020202020204" pitchFamily="34" charset="0"/>
              <a:buChar char="•"/>
            </a:pPr>
            <a:endParaRPr lang="it-IT" dirty="0">
              <a:latin typeface="Century Gothic" panose="020B0502020202020204" pitchFamily="34" charset="0"/>
              <a:cs typeface="Calibri"/>
            </a:endParaRPr>
          </a:p>
          <a:p>
            <a:pPr marL="285750" indent="-285750">
              <a:buFont typeface="Arial" panose="020B0604020202020204" pitchFamily="34" charset="0"/>
              <a:buChar char="•"/>
            </a:pPr>
            <a:r>
              <a:rPr lang="it-IT" dirty="0">
                <a:latin typeface="Century Gothic" panose="020B0502020202020204" pitchFamily="34" charset="0"/>
                <a:ea typeface="+mn-lt"/>
                <a:cs typeface="+mn-lt"/>
              </a:rPr>
              <a:t>For </a:t>
            </a:r>
            <a:r>
              <a:rPr lang="it-IT" dirty="0" err="1">
                <a:latin typeface="Century Gothic" panose="020B0502020202020204" pitchFamily="34" charset="0"/>
                <a:ea typeface="+mn-lt"/>
                <a:cs typeface="+mn-lt"/>
              </a:rPr>
              <a:t>example</a:t>
            </a:r>
            <a:r>
              <a:rPr lang="it-IT" dirty="0">
                <a:latin typeface="Century Gothic" panose="020B0502020202020204" pitchFamily="34" charset="0"/>
                <a:ea typeface="+mn-lt"/>
                <a:cs typeface="+mn-lt"/>
              </a:rPr>
              <a:t>, in a </a:t>
            </a:r>
            <a:r>
              <a:rPr lang="it-IT" dirty="0" err="1">
                <a:latin typeface="Century Gothic" panose="020B0502020202020204" pitchFamily="34" charset="0"/>
                <a:ea typeface="+mn-lt"/>
                <a:cs typeface="+mn-lt"/>
              </a:rPr>
              <a:t>simple</a:t>
            </a:r>
            <a:r>
              <a:rPr lang="it-IT" dirty="0">
                <a:latin typeface="Century Gothic" panose="020B0502020202020204" pitchFamily="34" charset="0"/>
                <a:ea typeface="+mn-lt"/>
                <a:cs typeface="+mn-lt"/>
              </a:rPr>
              <a:t> workflow </a:t>
            </a:r>
            <a:r>
              <a:rPr lang="it-IT" dirty="0" err="1">
                <a:latin typeface="Century Gothic" panose="020B0502020202020204" pitchFamily="34" charset="0"/>
                <a:ea typeface="+mn-lt"/>
                <a:cs typeface="+mn-lt"/>
              </a:rPr>
              <a:t>below</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where</a:t>
            </a:r>
            <a:r>
              <a:rPr lang="it-IT" dirty="0">
                <a:latin typeface="Century Gothic" panose="020B0502020202020204" pitchFamily="34" charset="0"/>
                <a:ea typeface="+mn-lt"/>
                <a:cs typeface="+mn-lt"/>
              </a:rPr>
              <a:t> the data </a:t>
            </a:r>
            <a:r>
              <a:rPr lang="it-IT" dirty="0" err="1">
                <a:latin typeface="Century Gothic" panose="020B0502020202020204" pitchFamily="34" charset="0"/>
                <a:ea typeface="+mn-lt"/>
                <a:cs typeface="+mn-lt"/>
              </a:rPr>
              <a:t>selection</a:t>
            </a:r>
            <a:r>
              <a:rPr lang="it-IT" dirty="0">
                <a:latin typeface="Century Gothic" panose="020B0502020202020204" pitchFamily="34" charset="0"/>
                <a:ea typeface="+mn-lt"/>
                <a:cs typeface="+mn-lt"/>
              </a:rPr>
              <a:t> in the spreadsheet </a:t>
            </a:r>
            <a:r>
              <a:rPr lang="it-IT" dirty="0" err="1">
                <a:latin typeface="Century Gothic" panose="020B0502020202020204" pitchFamily="34" charset="0"/>
                <a:ea typeface="+mn-lt"/>
                <a:cs typeface="+mn-lt"/>
              </a:rPr>
              <a:t>propagates</a:t>
            </a:r>
            <a:r>
              <a:rPr lang="it-IT" dirty="0">
                <a:latin typeface="Century Gothic" panose="020B0502020202020204" pitchFamily="34" charset="0"/>
                <a:ea typeface="+mn-lt"/>
                <a:cs typeface="+mn-lt"/>
              </a:rPr>
              <a:t> to a </a:t>
            </a:r>
            <a:r>
              <a:rPr lang="it-IT" dirty="0" err="1">
                <a:latin typeface="Century Gothic" panose="020B0502020202020204" pitchFamily="34" charset="0"/>
                <a:ea typeface="+mn-lt"/>
                <a:cs typeface="+mn-lt"/>
              </a:rPr>
              <a:t>scatter</a:t>
            </a:r>
            <a:r>
              <a:rPr lang="it-IT" dirty="0">
                <a:latin typeface="Century Gothic" panose="020B0502020202020204" pitchFamily="34" charset="0"/>
                <a:ea typeface="+mn-lt"/>
                <a:cs typeface="+mn-lt"/>
              </a:rPr>
              <a:t> chart, </a:t>
            </a:r>
            <a:r>
              <a:rPr lang="it-IT" dirty="0" err="1">
                <a:latin typeface="Century Gothic" panose="020B0502020202020204" pitchFamily="34" charset="0"/>
                <a:ea typeface="+mn-lt"/>
                <a:cs typeface="+mn-lt"/>
              </a:rPr>
              <a:t>which</a:t>
            </a:r>
            <a:r>
              <a:rPr lang="it-IT" dirty="0">
                <a:latin typeface="Century Gothic" panose="020B0502020202020204" pitchFamily="34" charset="0"/>
                <a:ea typeface="+mn-lt"/>
                <a:cs typeface="+mn-lt"/>
              </a:rPr>
              <a:t> </a:t>
            </a:r>
            <a:r>
              <a:rPr lang="it-IT" dirty="0" err="1">
                <a:latin typeface="Century Gothic" panose="020B0502020202020204" pitchFamily="34" charset="0"/>
                <a:ea typeface="+mn-lt"/>
                <a:cs typeface="+mn-lt"/>
              </a:rPr>
              <a:t>marks</a:t>
            </a:r>
            <a:r>
              <a:rPr lang="it-IT" dirty="0">
                <a:latin typeface="Century Gothic" panose="020B0502020202020204" pitchFamily="34" charset="0"/>
                <a:ea typeface="+mn-lt"/>
                <a:cs typeface="+mn-lt"/>
              </a:rPr>
              <a:t> the </a:t>
            </a:r>
            <a:r>
              <a:rPr lang="it-IT" dirty="0" err="1">
                <a:latin typeface="Century Gothic" panose="020B0502020202020204" pitchFamily="34" charset="0"/>
                <a:ea typeface="+mn-lt"/>
                <a:cs typeface="+mn-lt"/>
              </a:rPr>
              <a:t>selected</a:t>
            </a:r>
            <a:r>
              <a:rPr lang="it-IT" dirty="0">
                <a:latin typeface="Century Gothic" panose="020B0502020202020204" pitchFamily="34" charset="0"/>
                <a:ea typeface="+mn-lt"/>
                <a:cs typeface="+mn-lt"/>
              </a:rPr>
              <a:t> data </a:t>
            </a:r>
            <a:r>
              <a:rPr lang="it-IT" dirty="0" err="1">
                <a:latin typeface="Century Gothic" panose="020B0502020202020204" pitchFamily="34" charset="0"/>
                <a:ea typeface="+mn-lt"/>
                <a:cs typeface="+mn-lt"/>
              </a:rPr>
              <a:t>instances</a:t>
            </a:r>
            <a:r>
              <a:rPr lang="it-IT" dirty="0">
                <a:latin typeface="Century Gothic" panose="020B0502020202020204" pitchFamily="34" charset="0"/>
                <a:ea typeface="+mn-lt"/>
                <a:cs typeface="+mn-lt"/>
              </a:rPr>
              <a:t>.</a:t>
            </a:r>
          </a:p>
        </p:txBody>
      </p:sp>
      <p:pic>
        <p:nvPicPr>
          <p:cNvPr id="2050" name="Picture 2">
            <a:extLst>
              <a:ext uri="{FF2B5EF4-FFF2-40B4-BE49-F238E27FC236}">
                <a16:creationId xmlns:a16="http://schemas.microsoft.com/office/drawing/2014/main" id="{D520E52B-19BF-403F-90EA-1C13D59E7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7" y="1712495"/>
            <a:ext cx="5286375"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60003"/>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2527</Words>
  <Application>Microsoft Office PowerPoint</Application>
  <PresentationFormat>Widescreen</PresentationFormat>
  <Paragraphs>328</Paragraphs>
  <Slides>60</Slides>
  <Notes>8</Notes>
  <HiddenSlides>0</HiddenSlides>
  <MMClips>0</MMClips>
  <ScaleCrop>false</ScaleCrop>
  <HeadingPairs>
    <vt:vector size="6" baseType="variant">
      <vt:variant>
        <vt:lpstr>Caratteri utilizzati</vt:lpstr>
      </vt:variant>
      <vt:variant>
        <vt:i4>4</vt:i4>
      </vt:variant>
      <vt:variant>
        <vt:lpstr>Tema</vt:lpstr>
      </vt:variant>
      <vt:variant>
        <vt:i4>3</vt:i4>
      </vt:variant>
      <vt:variant>
        <vt:lpstr>Titoli diapositive</vt:lpstr>
      </vt:variant>
      <vt:variant>
        <vt:i4>60</vt:i4>
      </vt:variant>
    </vt:vector>
  </HeadingPairs>
  <TitlesOfParts>
    <vt:vector size="67" baseType="lpstr">
      <vt:lpstr>Arial</vt:lpstr>
      <vt:lpstr>Calibri</vt:lpstr>
      <vt:lpstr>Century Gothic</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0: T-shirt/Top</vt:lpstr>
      <vt:lpstr>2: Pullover</vt:lpstr>
      <vt:lpstr>4: Coat</vt:lpstr>
      <vt:lpstr>6: Shirt</vt:lpstr>
      <vt:lpstr>8: Bag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Pasquale Cascarano</cp:lastModifiedBy>
  <cp:revision>65</cp:revision>
  <dcterms:created xsi:type="dcterms:W3CDTF">2017-11-13T10:11:35Z</dcterms:created>
  <dcterms:modified xsi:type="dcterms:W3CDTF">2023-12-13T13:17:24Z</dcterms:modified>
</cp:coreProperties>
</file>